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7"/>
  </p:notesMasterIdLst>
  <p:sldIdLst>
    <p:sldId id="256" r:id="rId5"/>
    <p:sldId id="257" r:id="rId6"/>
  </p:sldIdLst>
  <p:sldSz cx="7772400" cy="128016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Heidi Gloudemans" initials="HG" lastIdx="4" clrIdx="6">
    <p:extLst>
      <p:ext uri="{19B8F6BF-5375-455C-9EA6-DF929625EA0E}">
        <p15:presenceInfo xmlns:p15="http://schemas.microsoft.com/office/powerpoint/2012/main" userId="S::heidiglo@microsoft.com::c240c3ec-5985-4733-a55d-175f43b5b5f8" providerId="AD"/>
      </p:ext>
    </p:extLst>
  </p:cmAuthor>
  <p:cmAuthor id="1" name="Julie McCann" initials="JM" lastIdx="1" clrIdx="0">
    <p:extLst>
      <p:ext uri="{19B8F6BF-5375-455C-9EA6-DF929625EA0E}">
        <p15:presenceInfo xmlns:p15="http://schemas.microsoft.com/office/powerpoint/2012/main" userId="Julie McCann" providerId="None"/>
      </p:ext>
    </p:extLst>
  </p:cmAuthor>
  <p:cmAuthor id="8" name="Christian Schacht" initials="CS [2]" lastIdx="4" clrIdx="7">
    <p:extLst>
      <p:ext uri="{19B8F6BF-5375-455C-9EA6-DF929625EA0E}">
        <p15:presenceInfo xmlns:p15="http://schemas.microsoft.com/office/powerpoint/2012/main" userId="Christian Schacht" providerId="None"/>
      </p:ext>
    </p:extLst>
  </p:cmAuthor>
  <p:cmAuthor id="2" name="Angela Donohue" initials="AD" lastIdx="18" clrIdx="1">
    <p:extLst>
      <p:ext uri="{19B8F6BF-5375-455C-9EA6-DF929625EA0E}">
        <p15:presenceInfo xmlns:p15="http://schemas.microsoft.com/office/powerpoint/2012/main" userId="S::angdon@microsoft.com::e48dd44f-9b9c-4599-bd61-8b9171ff3be7" providerId="AD"/>
      </p:ext>
    </p:extLst>
  </p:cmAuthor>
  <p:cmAuthor id="9" name="Susan Aznoff (SNODGRASS ANNAND PLLC FORMERLY)" initials="SF" lastIdx="3" clrIdx="8">
    <p:extLst>
      <p:ext uri="{19B8F6BF-5375-455C-9EA6-DF929625EA0E}">
        <p15:presenceInfo xmlns:p15="http://schemas.microsoft.com/office/powerpoint/2012/main" userId="S::v-susazn@microsoft.com::6f65a62a-e555-4f69-bc1c-ad5137736e1e" providerId="AD"/>
      </p:ext>
    </p:extLst>
  </p:cmAuthor>
  <p:cmAuthor id="3" name="Christian Schacht" initials="CS" lastIdx="5" clrIdx="2">
    <p:extLst>
      <p:ext uri="{19B8F6BF-5375-455C-9EA6-DF929625EA0E}">
        <p15:presenceInfo xmlns:p15="http://schemas.microsoft.com/office/powerpoint/2012/main" userId="S::chscha@microsoft.com::849ff3f9-ac7f-4d7a-a57d-6318d52e5bf4" providerId="AD"/>
      </p:ext>
    </p:extLst>
  </p:cmAuthor>
  <p:cmAuthor id="4" name="Marc Pisan" initials="MP" lastIdx="2" clrIdx="3">
    <p:extLst>
      <p:ext uri="{19B8F6BF-5375-455C-9EA6-DF929625EA0E}">
        <p15:presenceInfo xmlns:p15="http://schemas.microsoft.com/office/powerpoint/2012/main" userId="S::marcpi@microsoft.com::0303b33f-6d96-4353-857f-f6b074fb04f5" providerId="AD"/>
      </p:ext>
    </p:extLst>
  </p:cmAuthor>
  <p:cmAuthor id="5" name="Julie McCann (c)" initials="JM(" lastIdx="2" clrIdx="4">
    <p:extLst>
      <p:ext uri="{19B8F6BF-5375-455C-9EA6-DF929625EA0E}">
        <p15:presenceInfo xmlns:p15="http://schemas.microsoft.com/office/powerpoint/2012/main" userId="Julie McCann (c)" providerId="None"/>
      </p:ext>
    </p:extLst>
  </p:cmAuthor>
  <p:cmAuthor id="6" name="Susan Aznoff" initials="SA" lastIdx="11" clrIdx="5">
    <p:extLst>
      <p:ext uri="{19B8F6BF-5375-455C-9EA6-DF929625EA0E}">
        <p15:presenceInfo xmlns:p15="http://schemas.microsoft.com/office/powerpoint/2012/main" userId="b9ada89f4c77eb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3B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3411" y="6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31B7492F-D3CC-4299-8260-46D9FEF50AF8}" type="datetimeFigureOut">
              <a:rPr lang="en-US" smtClean="0"/>
              <a:t>11/5/2021</a:t>
            </a:fld>
            <a:endParaRPr lang="en-US"/>
          </a:p>
        </p:txBody>
      </p:sp>
      <p:sp>
        <p:nvSpPr>
          <p:cNvPr id="4" name="Slide Image Placeholder 3"/>
          <p:cNvSpPr>
            <a:spLocks noGrp="1" noRot="1" noChangeAspect="1"/>
          </p:cNvSpPr>
          <p:nvPr>
            <p:ph type="sldImg" idx="2"/>
          </p:nvPr>
        </p:nvSpPr>
        <p:spPr>
          <a:xfrm>
            <a:off x="2589213" y="1173163"/>
            <a:ext cx="19240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42F2B250-1AC7-4ADA-A624-79A01BCCA19F}" type="slidenum">
              <a:rPr lang="en-US" smtClean="0"/>
              <a:t>‹#›</a:t>
            </a:fld>
            <a:endParaRPr lang="en-US"/>
          </a:p>
        </p:txBody>
      </p:sp>
    </p:spTree>
    <p:extLst>
      <p:ext uri="{BB962C8B-B14F-4D97-AF65-F5344CB8AC3E}">
        <p14:creationId xmlns:p14="http://schemas.microsoft.com/office/powerpoint/2010/main" val="1517852098"/>
      </p:ext>
    </p:extLst>
  </p:cSld>
  <p:clrMap bg1="lt1" tx1="dk1" bg2="lt2" tx2="dk2" accent1="accent1" accent2="accent2" accent3="accent3" accent4="accent4" accent5="accent5" accent6="accent6" hlink="hlink" folHlink="folHlink"/>
  <p:notesStyle>
    <a:lvl1pPr marL="0" algn="l" defTabSz="1175644" rtl="0" eaLnBrk="1" latinLnBrk="0" hangingPunct="1">
      <a:defRPr sz="1543" kern="1200">
        <a:solidFill>
          <a:schemeClr val="tx1"/>
        </a:solidFill>
        <a:latin typeface="+mn-lt"/>
        <a:ea typeface="+mn-ea"/>
        <a:cs typeface="+mn-cs"/>
      </a:defRPr>
    </a:lvl1pPr>
    <a:lvl2pPr marL="587822" algn="l" defTabSz="1175644" rtl="0" eaLnBrk="1" latinLnBrk="0" hangingPunct="1">
      <a:defRPr sz="1543" kern="1200">
        <a:solidFill>
          <a:schemeClr val="tx1"/>
        </a:solidFill>
        <a:latin typeface="+mn-lt"/>
        <a:ea typeface="+mn-ea"/>
        <a:cs typeface="+mn-cs"/>
      </a:defRPr>
    </a:lvl2pPr>
    <a:lvl3pPr marL="1175644" algn="l" defTabSz="1175644" rtl="0" eaLnBrk="1" latinLnBrk="0" hangingPunct="1">
      <a:defRPr sz="1543" kern="1200">
        <a:solidFill>
          <a:schemeClr val="tx1"/>
        </a:solidFill>
        <a:latin typeface="+mn-lt"/>
        <a:ea typeface="+mn-ea"/>
        <a:cs typeface="+mn-cs"/>
      </a:defRPr>
    </a:lvl3pPr>
    <a:lvl4pPr marL="1763466" algn="l" defTabSz="1175644" rtl="0" eaLnBrk="1" latinLnBrk="0" hangingPunct="1">
      <a:defRPr sz="1543" kern="1200">
        <a:solidFill>
          <a:schemeClr val="tx1"/>
        </a:solidFill>
        <a:latin typeface="+mn-lt"/>
        <a:ea typeface="+mn-ea"/>
        <a:cs typeface="+mn-cs"/>
      </a:defRPr>
    </a:lvl4pPr>
    <a:lvl5pPr marL="2351288" algn="l" defTabSz="1175644" rtl="0" eaLnBrk="1" latinLnBrk="0" hangingPunct="1">
      <a:defRPr sz="1543" kern="1200">
        <a:solidFill>
          <a:schemeClr val="tx1"/>
        </a:solidFill>
        <a:latin typeface="+mn-lt"/>
        <a:ea typeface="+mn-ea"/>
        <a:cs typeface="+mn-cs"/>
      </a:defRPr>
    </a:lvl5pPr>
    <a:lvl6pPr marL="2939110" algn="l" defTabSz="1175644" rtl="0" eaLnBrk="1" latinLnBrk="0" hangingPunct="1">
      <a:defRPr sz="1543" kern="1200">
        <a:solidFill>
          <a:schemeClr val="tx1"/>
        </a:solidFill>
        <a:latin typeface="+mn-lt"/>
        <a:ea typeface="+mn-ea"/>
        <a:cs typeface="+mn-cs"/>
      </a:defRPr>
    </a:lvl6pPr>
    <a:lvl7pPr marL="3526932" algn="l" defTabSz="1175644" rtl="0" eaLnBrk="1" latinLnBrk="0" hangingPunct="1">
      <a:defRPr sz="1543" kern="1200">
        <a:solidFill>
          <a:schemeClr val="tx1"/>
        </a:solidFill>
        <a:latin typeface="+mn-lt"/>
        <a:ea typeface="+mn-ea"/>
        <a:cs typeface="+mn-cs"/>
      </a:defRPr>
    </a:lvl7pPr>
    <a:lvl8pPr marL="4114754" algn="l" defTabSz="1175644" rtl="0" eaLnBrk="1" latinLnBrk="0" hangingPunct="1">
      <a:defRPr sz="1543" kern="1200">
        <a:solidFill>
          <a:schemeClr val="tx1"/>
        </a:solidFill>
        <a:latin typeface="+mn-lt"/>
        <a:ea typeface="+mn-ea"/>
        <a:cs typeface="+mn-cs"/>
      </a:defRPr>
    </a:lvl8pPr>
    <a:lvl9pPr marL="4702576" algn="l" defTabSz="1175644" rtl="0" eaLnBrk="1" latinLnBrk="0" hangingPunct="1">
      <a:defRPr sz="154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89213" y="1173163"/>
            <a:ext cx="1924050" cy="31686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2B250-1AC7-4ADA-A624-79A01BCCA19F}" type="slidenum">
              <a:rPr lang="en-US" smtClean="0"/>
              <a:t>1</a:t>
            </a:fld>
            <a:endParaRPr lang="en-US"/>
          </a:p>
        </p:txBody>
      </p:sp>
    </p:spTree>
    <p:extLst>
      <p:ext uri="{BB962C8B-B14F-4D97-AF65-F5344CB8AC3E}">
        <p14:creationId xmlns:p14="http://schemas.microsoft.com/office/powerpoint/2010/main" val="963246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89213" y="1173163"/>
            <a:ext cx="1924050" cy="31686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2B250-1AC7-4ADA-A624-79A01BCCA19F}" type="slidenum">
              <a:rPr lang="en-US" smtClean="0"/>
              <a:t>2</a:t>
            </a:fld>
            <a:endParaRPr lang="en-US"/>
          </a:p>
        </p:txBody>
      </p:sp>
    </p:spTree>
    <p:extLst>
      <p:ext uri="{BB962C8B-B14F-4D97-AF65-F5344CB8AC3E}">
        <p14:creationId xmlns:p14="http://schemas.microsoft.com/office/powerpoint/2010/main" val="1464152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2095078"/>
            <a:ext cx="6606540" cy="445685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6723804"/>
            <a:ext cx="5829300" cy="3090756"/>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p:txBody>
          <a:bodyPr/>
          <a:lstStyle/>
          <a:p>
            <a:fld id="{C162F7B6-CF05-4712-9693-A1A800B134A8}"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73E41-86E4-43FE-9334-57CD888B8617}" type="slidenum">
              <a:rPr lang="en-US" smtClean="0"/>
              <a:t>‹#›</a:t>
            </a:fld>
            <a:endParaRPr lang="en-US"/>
          </a:p>
        </p:txBody>
      </p:sp>
    </p:spTree>
    <p:extLst>
      <p:ext uri="{BB962C8B-B14F-4D97-AF65-F5344CB8AC3E}">
        <p14:creationId xmlns:p14="http://schemas.microsoft.com/office/powerpoint/2010/main" val="998089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62F7B6-CF05-4712-9693-A1A800B134A8}"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73E41-86E4-43FE-9334-57CD888B8617}" type="slidenum">
              <a:rPr lang="en-US" smtClean="0"/>
              <a:t>‹#›</a:t>
            </a:fld>
            <a:endParaRPr lang="en-US"/>
          </a:p>
        </p:txBody>
      </p:sp>
    </p:spTree>
    <p:extLst>
      <p:ext uri="{BB962C8B-B14F-4D97-AF65-F5344CB8AC3E}">
        <p14:creationId xmlns:p14="http://schemas.microsoft.com/office/powerpoint/2010/main" val="817719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681567"/>
            <a:ext cx="1675924" cy="1084876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681567"/>
            <a:ext cx="4930616" cy="1084876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62F7B6-CF05-4712-9693-A1A800B134A8}"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73E41-86E4-43FE-9334-57CD888B8617}" type="slidenum">
              <a:rPr lang="en-US" smtClean="0"/>
              <a:t>‹#›</a:t>
            </a:fld>
            <a:endParaRPr lang="en-US"/>
          </a:p>
        </p:txBody>
      </p:sp>
    </p:spTree>
    <p:extLst>
      <p:ext uri="{BB962C8B-B14F-4D97-AF65-F5344CB8AC3E}">
        <p14:creationId xmlns:p14="http://schemas.microsoft.com/office/powerpoint/2010/main" val="2095941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62F7B6-CF05-4712-9693-A1A800B134A8}"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73E41-86E4-43FE-9334-57CD888B8617}" type="slidenum">
              <a:rPr lang="en-US" smtClean="0"/>
              <a:t>‹#›</a:t>
            </a:fld>
            <a:endParaRPr lang="en-US"/>
          </a:p>
        </p:txBody>
      </p:sp>
    </p:spTree>
    <p:extLst>
      <p:ext uri="{BB962C8B-B14F-4D97-AF65-F5344CB8AC3E}">
        <p14:creationId xmlns:p14="http://schemas.microsoft.com/office/powerpoint/2010/main" val="2392298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3191514"/>
            <a:ext cx="6703695" cy="5325109"/>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8567000"/>
            <a:ext cx="6703695" cy="2800349"/>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62F7B6-CF05-4712-9693-A1A800B134A8}"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73E41-86E4-43FE-9334-57CD888B8617}" type="slidenum">
              <a:rPr lang="en-US" smtClean="0"/>
              <a:t>‹#›</a:t>
            </a:fld>
            <a:endParaRPr lang="en-US"/>
          </a:p>
        </p:txBody>
      </p:sp>
    </p:spTree>
    <p:extLst>
      <p:ext uri="{BB962C8B-B14F-4D97-AF65-F5344CB8AC3E}">
        <p14:creationId xmlns:p14="http://schemas.microsoft.com/office/powerpoint/2010/main" val="4210302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3407833"/>
            <a:ext cx="330327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3407833"/>
            <a:ext cx="330327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162F7B6-CF05-4712-9693-A1A800B134A8}" type="datetimeFigureOut">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873E41-86E4-43FE-9334-57CD888B8617}" type="slidenum">
              <a:rPr lang="en-US" smtClean="0"/>
              <a:t>‹#›</a:t>
            </a:fld>
            <a:endParaRPr lang="en-US"/>
          </a:p>
        </p:txBody>
      </p:sp>
    </p:spTree>
    <p:extLst>
      <p:ext uri="{BB962C8B-B14F-4D97-AF65-F5344CB8AC3E}">
        <p14:creationId xmlns:p14="http://schemas.microsoft.com/office/powerpoint/2010/main" val="2763840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681570"/>
            <a:ext cx="6703695" cy="2474384"/>
          </a:xfrm>
        </p:spPr>
        <p:txBody>
          <a:bodyPr/>
          <a:lstStyle/>
          <a:p>
            <a:r>
              <a:rPr lang="en-US"/>
              <a:t>Click to edit Master title style</a:t>
            </a:r>
          </a:p>
        </p:txBody>
      </p:sp>
      <p:sp>
        <p:nvSpPr>
          <p:cNvPr id="3" name="Text Placeholder 2"/>
          <p:cNvSpPr>
            <a:spLocks noGrp="1"/>
          </p:cNvSpPr>
          <p:nvPr>
            <p:ph type="body" idx="1"/>
          </p:nvPr>
        </p:nvSpPr>
        <p:spPr>
          <a:xfrm>
            <a:off x="535366" y="3138171"/>
            <a:ext cx="3288089" cy="1537969"/>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4676140"/>
            <a:ext cx="3288089"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3138171"/>
            <a:ext cx="3304282" cy="1537969"/>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4676140"/>
            <a:ext cx="3304282"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62F7B6-CF05-4712-9693-A1A800B134A8}" type="datetimeFigureOut">
              <a:rPr lang="en-US" smtClean="0"/>
              <a:t>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873E41-86E4-43FE-9334-57CD888B8617}" type="slidenum">
              <a:rPr lang="en-US" smtClean="0"/>
              <a:t>‹#›</a:t>
            </a:fld>
            <a:endParaRPr lang="en-US"/>
          </a:p>
        </p:txBody>
      </p:sp>
    </p:spTree>
    <p:extLst>
      <p:ext uri="{BB962C8B-B14F-4D97-AF65-F5344CB8AC3E}">
        <p14:creationId xmlns:p14="http://schemas.microsoft.com/office/powerpoint/2010/main" val="2610881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162F7B6-CF05-4712-9693-A1A800B134A8}" type="datetimeFigureOut">
              <a:rPr lang="en-US" smtClean="0"/>
              <a:t>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873E41-86E4-43FE-9334-57CD888B8617}" type="slidenum">
              <a:rPr lang="en-US" smtClean="0"/>
              <a:t>‹#›</a:t>
            </a:fld>
            <a:endParaRPr lang="en-US"/>
          </a:p>
        </p:txBody>
      </p:sp>
    </p:spTree>
    <p:extLst>
      <p:ext uri="{BB962C8B-B14F-4D97-AF65-F5344CB8AC3E}">
        <p14:creationId xmlns:p14="http://schemas.microsoft.com/office/powerpoint/2010/main" val="3113917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62F7B6-CF05-4712-9693-A1A800B134A8}" type="datetimeFigureOut">
              <a:rPr lang="en-US" smtClean="0"/>
              <a:t>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873E41-86E4-43FE-9334-57CD888B8617}" type="slidenum">
              <a:rPr lang="en-US" smtClean="0"/>
              <a:t>‹#›</a:t>
            </a:fld>
            <a:endParaRPr lang="en-US"/>
          </a:p>
        </p:txBody>
      </p:sp>
    </p:spTree>
    <p:extLst>
      <p:ext uri="{BB962C8B-B14F-4D97-AF65-F5344CB8AC3E}">
        <p14:creationId xmlns:p14="http://schemas.microsoft.com/office/powerpoint/2010/main" val="3674885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853440"/>
            <a:ext cx="2506801" cy="298704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843196"/>
            <a:ext cx="3934778" cy="909743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840480"/>
            <a:ext cx="2506801" cy="7114964"/>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C162F7B6-CF05-4712-9693-A1A800B134A8}" type="datetimeFigureOut">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873E41-86E4-43FE-9334-57CD888B8617}" type="slidenum">
              <a:rPr lang="en-US" smtClean="0"/>
              <a:t>‹#›</a:t>
            </a:fld>
            <a:endParaRPr lang="en-US"/>
          </a:p>
        </p:txBody>
      </p:sp>
    </p:spTree>
    <p:extLst>
      <p:ext uri="{BB962C8B-B14F-4D97-AF65-F5344CB8AC3E}">
        <p14:creationId xmlns:p14="http://schemas.microsoft.com/office/powerpoint/2010/main" val="777886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853440"/>
            <a:ext cx="2506801" cy="298704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843196"/>
            <a:ext cx="3934778" cy="909743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840480"/>
            <a:ext cx="2506801" cy="7114964"/>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C162F7B6-CF05-4712-9693-A1A800B134A8}" type="datetimeFigureOut">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873E41-86E4-43FE-9334-57CD888B8617}" type="slidenum">
              <a:rPr lang="en-US" smtClean="0"/>
              <a:t>‹#›</a:t>
            </a:fld>
            <a:endParaRPr lang="en-US"/>
          </a:p>
        </p:txBody>
      </p:sp>
    </p:spTree>
    <p:extLst>
      <p:ext uri="{BB962C8B-B14F-4D97-AF65-F5344CB8AC3E}">
        <p14:creationId xmlns:p14="http://schemas.microsoft.com/office/powerpoint/2010/main" val="391775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681570"/>
            <a:ext cx="6703695" cy="247438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3407833"/>
            <a:ext cx="6703695" cy="812249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11865189"/>
            <a:ext cx="1748790" cy="681567"/>
          </a:xfrm>
          <a:prstGeom prst="rect">
            <a:avLst/>
          </a:prstGeom>
        </p:spPr>
        <p:txBody>
          <a:bodyPr vert="horz" lIns="91440" tIns="45720" rIns="91440" bIns="45720" rtlCol="0" anchor="ctr"/>
          <a:lstStyle>
            <a:lvl1pPr algn="l">
              <a:defRPr sz="1020">
                <a:solidFill>
                  <a:schemeClr val="tx1">
                    <a:tint val="75000"/>
                  </a:schemeClr>
                </a:solidFill>
              </a:defRPr>
            </a:lvl1pPr>
          </a:lstStyle>
          <a:p>
            <a:fld id="{C162F7B6-CF05-4712-9693-A1A800B134A8}" type="datetimeFigureOut">
              <a:rPr lang="en-US" smtClean="0"/>
              <a:t>11/5/2021</a:t>
            </a:fld>
            <a:endParaRPr lang="en-US"/>
          </a:p>
        </p:txBody>
      </p:sp>
      <p:sp>
        <p:nvSpPr>
          <p:cNvPr id="5" name="Footer Placeholder 4"/>
          <p:cNvSpPr>
            <a:spLocks noGrp="1"/>
          </p:cNvSpPr>
          <p:nvPr>
            <p:ph type="ftr" sz="quarter" idx="3"/>
          </p:nvPr>
        </p:nvSpPr>
        <p:spPr>
          <a:xfrm>
            <a:off x="2574608" y="11865189"/>
            <a:ext cx="2623185" cy="68156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11865189"/>
            <a:ext cx="1748790" cy="681567"/>
          </a:xfrm>
          <a:prstGeom prst="rect">
            <a:avLst/>
          </a:prstGeom>
        </p:spPr>
        <p:txBody>
          <a:bodyPr vert="horz" lIns="91440" tIns="45720" rIns="91440" bIns="45720" rtlCol="0" anchor="ctr"/>
          <a:lstStyle>
            <a:lvl1pPr algn="r">
              <a:defRPr sz="1020">
                <a:solidFill>
                  <a:schemeClr val="tx1">
                    <a:tint val="75000"/>
                  </a:schemeClr>
                </a:solidFill>
              </a:defRPr>
            </a:lvl1pPr>
          </a:lstStyle>
          <a:p>
            <a:fld id="{63873E41-86E4-43FE-9334-57CD888B8617}" type="slidenum">
              <a:rPr lang="en-US" smtClean="0"/>
              <a:t>‹#›</a:t>
            </a:fld>
            <a:endParaRPr lang="en-US"/>
          </a:p>
        </p:txBody>
      </p:sp>
    </p:spTree>
    <p:extLst>
      <p:ext uri="{BB962C8B-B14F-4D97-AF65-F5344CB8AC3E}">
        <p14:creationId xmlns:p14="http://schemas.microsoft.com/office/powerpoint/2010/main" val="391217075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itle 1">
            <a:extLst>
              <a:ext uri="{FF2B5EF4-FFF2-40B4-BE49-F238E27FC236}">
                <a16:creationId xmlns:a16="http://schemas.microsoft.com/office/drawing/2014/main" id="{9BF2C6FD-DAE0-4231-B641-F550C96C18DB}"/>
              </a:ext>
            </a:extLst>
          </p:cNvPr>
          <p:cNvSpPr txBox="1">
            <a:spLocks/>
          </p:cNvSpPr>
          <p:nvPr/>
        </p:nvSpPr>
        <p:spPr>
          <a:xfrm>
            <a:off x="0" y="7784721"/>
            <a:ext cx="7772400" cy="4471362"/>
          </a:xfrm>
          <a:prstGeom prst="rect">
            <a:avLst/>
          </a:prstGeom>
          <a:solidFill>
            <a:schemeClr val="bg1">
              <a:lumMod val="95000"/>
            </a:schemeClr>
          </a:solidFill>
        </p:spPr>
        <p:txBody>
          <a:bodyPr vert="horz" wrap="square" lIns="0" tIns="124358" rIns="0" bIns="103632"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77722" algn="l">
              <a:lnSpc>
                <a:spcPts val="1247"/>
              </a:lnSpc>
              <a:spcAft>
                <a:spcPts val="681"/>
              </a:spcAft>
              <a:buClr>
                <a:schemeClr val="bg1">
                  <a:lumMod val="65000"/>
                </a:schemeClr>
              </a:buClr>
              <a:buSzPct val="100000"/>
            </a:pPr>
            <a:endParaRPr lang="en-US" sz="1473" baseline="30000">
              <a:solidFill>
                <a:schemeClr val="bg1"/>
              </a:solidFill>
              <a:latin typeface="Segoe UI Semibold" panose="020B0702040204020203" pitchFamily="34" charset="0"/>
              <a:cs typeface="Segoe UI Semibold" panose="020B0702040204020203" pitchFamily="34" charset="0"/>
            </a:endParaRPr>
          </a:p>
        </p:txBody>
      </p:sp>
      <p:sp>
        <p:nvSpPr>
          <p:cNvPr id="41" name="Title 1">
            <a:extLst>
              <a:ext uri="{FF2B5EF4-FFF2-40B4-BE49-F238E27FC236}">
                <a16:creationId xmlns:a16="http://schemas.microsoft.com/office/drawing/2014/main" id="{5C50117E-6452-40EC-AF14-06214CFE2D27}"/>
              </a:ext>
            </a:extLst>
          </p:cNvPr>
          <p:cNvSpPr txBox="1">
            <a:spLocks/>
          </p:cNvSpPr>
          <p:nvPr/>
        </p:nvSpPr>
        <p:spPr>
          <a:xfrm>
            <a:off x="0" y="3641255"/>
            <a:ext cx="7772400" cy="985291"/>
          </a:xfrm>
          <a:prstGeom prst="rect">
            <a:avLst/>
          </a:prstGeom>
          <a:solidFill>
            <a:schemeClr val="bg1">
              <a:lumMod val="95000"/>
            </a:schemeClr>
          </a:solidFill>
        </p:spPr>
        <p:txBody>
          <a:bodyPr vert="horz" wrap="square" lIns="0" tIns="124358" rIns="0" bIns="103632"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77722" algn="l">
              <a:lnSpc>
                <a:spcPts val="1247"/>
              </a:lnSpc>
              <a:spcAft>
                <a:spcPts val="681"/>
              </a:spcAft>
              <a:buClr>
                <a:schemeClr val="bg1">
                  <a:lumMod val="65000"/>
                </a:schemeClr>
              </a:buClr>
              <a:buSzPct val="100000"/>
            </a:pPr>
            <a:endParaRPr lang="en-US" sz="1473" baseline="30000">
              <a:solidFill>
                <a:schemeClr val="bg1"/>
              </a:solidFill>
              <a:latin typeface="Segoe UI Semibold" panose="020B0702040204020203" pitchFamily="34" charset="0"/>
              <a:cs typeface="Segoe UI Semibold" panose="020B0702040204020203" pitchFamily="34" charset="0"/>
            </a:endParaRPr>
          </a:p>
        </p:txBody>
      </p:sp>
      <p:sp>
        <p:nvSpPr>
          <p:cNvPr id="33" name="Title 1">
            <a:extLst>
              <a:ext uri="{FF2B5EF4-FFF2-40B4-BE49-F238E27FC236}">
                <a16:creationId xmlns:a16="http://schemas.microsoft.com/office/drawing/2014/main" id="{6C02A21F-2A17-46EE-91EA-43F58F125287}"/>
              </a:ext>
            </a:extLst>
          </p:cNvPr>
          <p:cNvSpPr txBox="1">
            <a:spLocks/>
          </p:cNvSpPr>
          <p:nvPr/>
        </p:nvSpPr>
        <p:spPr>
          <a:xfrm>
            <a:off x="0" y="0"/>
            <a:ext cx="7772400" cy="1302354"/>
          </a:xfrm>
          <a:prstGeom prst="rect">
            <a:avLst/>
          </a:prstGeom>
          <a:solidFill>
            <a:schemeClr val="accent1"/>
          </a:solidFill>
        </p:spPr>
        <p:txBody>
          <a:bodyPr vert="horz" wrap="square" lIns="0" tIns="124358" rIns="0" bIns="103632"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77722" algn="l">
              <a:lnSpc>
                <a:spcPts val="1247"/>
              </a:lnSpc>
              <a:spcAft>
                <a:spcPts val="681"/>
              </a:spcAft>
              <a:buClr>
                <a:schemeClr val="bg1">
                  <a:lumMod val="65000"/>
                </a:schemeClr>
              </a:buClr>
              <a:buSzPct val="100000"/>
            </a:pPr>
            <a:endParaRPr lang="en-US" sz="1473" baseline="30000">
              <a:solidFill>
                <a:schemeClr val="bg1"/>
              </a:solidFill>
              <a:latin typeface="Segoe UI Semibold" panose="020B0702040204020203" pitchFamily="34" charset="0"/>
              <a:cs typeface="Segoe UI Semibold" panose="020B0702040204020203" pitchFamily="34" charset="0"/>
            </a:endParaRPr>
          </a:p>
        </p:txBody>
      </p:sp>
      <p:sp>
        <p:nvSpPr>
          <p:cNvPr id="5" name="Title 1">
            <a:extLst>
              <a:ext uri="{FF2B5EF4-FFF2-40B4-BE49-F238E27FC236}">
                <a16:creationId xmlns:a16="http://schemas.microsoft.com/office/drawing/2014/main" id="{3B7FC1D2-E8D4-4221-9B28-FBA1958E7E51}"/>
              </a:ext>
            </a:extLst>
          </p:cNvPr>
          <p:cNvSpPr txBox="1">
            <a:spLocks/>
          </p:cNvSpPr>
          <p:nvPr/>
        </p:nvSpPr>
        <p:spPr>
          <a:xfrm>
            <a:off x="443544" y="1476014"/>
            <a:ext cx="4404122" cy="334004"/>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300" kern="0" dirty="0">
                <a:latin typeface="Segoe UI Semibold" panose="020B0702040204020203" pitchFamily="34" charset="0"/>
                <a:ea typeface="+mn-ea"/>
                <a:cs typeface="Segoe UI Semibold" panose="020B0702040204020203" pitchFamily="34" charset="0"/>
              </a:rPr>
              <a:t>How</a:t>
            </a:r>
            <a:r>
              <a:rPr lang="en-US" sz="1300" dirty="0">
                <a:latin typeface="Segoe UI Semibold" panose="020B0702040204020203" pitchFamily="34" charset="0"/>
                <a:cs typeface="Segoe UI Semibold" panose="020B0702040204020203" pitchFamily="34" charset="0"/>
              </a:rPr>
              <a:t> </a:t>
            </a:r>
            <a:r>
              <a:rPr lang="en-US" sz="1300" kern="0" dirty="0">
                <a:latin typeface="Segoe UI Semibold" panose="020B0702040204020203" pitchFamily="34" charset="0"/>
                <a:ea typeface="+mn-ea"/>
                <a:cs typeface="Segoe UI Semibold" panose="020B0702040204020203" pitchFamily="34" charset="0"/>
              </a:rPr>
              <a:t>to</a:t>
            </a:r>
            <a:r>
              <a:rPr lang="en-US" sz="1300" dirty="0">
                <a:latin typeface="Segoe UI Semibold" panose="020B0702040204020203" pitchFamily="34" charset="0"/>
                <a:cs typeface="Segoe UI Semibold" panose="020B0702040204020203" pitchFamily="34" charset="0"/>
              </a:rPr>
              <a:t> </a:t>
            </a:r>
            <a:r>
              <a:rPr lang="en-US" sz="1300" kern="0" dirty="0">
                <a:latin typeface="Segoe UI Semibold" panose="020B0702040204020203" pitchFamily="34" charset="0"/>
                <a:ea typeface="+mn-ea"/>
                <a:cs typeface="Segoe UI Semibold" panose="020B0702040204020203" pitchFamily="34" charset="0"/>
              </a:rPr>
              <a:t>use</a:t>
            </a:r>
          </a:p>
          <a:p>
            <a:pPr marL="0" lvl="1" defTabSz="1015862">
              <a:lnSpc>
                <a:spcPct val="114000"/>
              </a:lnSpc>
              <a:spcAft>
                <a:spcPts val="681"/>
              </a:spcAft>
            </a:pPr>
            <a:r>
              <a:rPr lang="en-US" sz="1000" kern="0" dirty="0">
                <a:latin typeface="Segoe UI" panose="020B0502040204020203" pitchFamily="34" charset="0"/>
                <a:cs typeface="Segoe UI" panose="020B0502040204020203" pitchFamily="34" charset="0"/>
              </a:rPr>
              <a:t>This guide is designed to help you discuss the value and benefits of Microsoft Teams Rooms and explain how customers can get more value from Microsoft Teams by addressing the concerns and challenges associated with traditional meeting rooms. Feel free to customize the discussion as required, using the general flow as follows:</a:t>
            </a:r>
          </a:p>
          <a:p>
            <a:pPr marL="194303" lvl="1" indent="-194303" defTabSz="1015862">
              <a:lnSpc>
                <a:spcPct val="114000"/>
              </a:lnSpc>
              <a:buClr>
                <a:schemeClr val="tx1"/>
              </a:buClr>
              <a:buSzPct val="100000"/>
              <a:buFont typeface="Arial" panose="020B0604020202020204" pitchFamily="34" charset="0"/>
              <a:buChar char="•"/>
            </a:pPr>
            <a:r>
              <a:rPr lang="en-US" sz="1000" kern="0" dirty="0">
                <a:latin typeface="Segoe UI" panose="020B0502040204020203" pitchFamily="34" charset="0"/>
                <a:cs typeface="Segoe UI" panose="020B0502040204020203" pitchFamily="34" charset="0"/>
              </a:rPr>
              <a:t>Introduce yourself and the purpose of the call.</a:t>
            </a:r>
          </a:p>
          <a:p>
            <a:pPr marL="194303" lvl="1" indent="-194303" defTabSz="1015862">
              <a:lnSpc>
                <a:spcPct val="114000"/>
              </a:lnSpc>
              <a:buClr>
                <a:schemeClr val="tx1"/>
              </a:buClr>
              <a:buSzPct val="100000"/>
              <a:buFont typeface="Arial" panose="020B0604020202020204" pitchFamily="34" charset="0"/>
              <a:buChar char="•"/>
            </a:pPr>
            <a:r>
              <a:rPr lang="en-US" sz="1000" kern="0" dirty="0">
                <a:latin typeface="Segoe UI" panose="020B0502040204020203" pitchFamily="34" charset="0"/>
                <a:cs typeface="Segoe UI" panose="020B0502040204020203" pitchFamily="34" charset="0"/>
              </a:rPr>
              <a:t>Set the stage and gather information about the customer’s needs.</a:t>
            </a:r>
          </a:p>
          <a:p>
            <a:pPr marL="194303" lvl="1" indent="-194303" defTabSz="1015862">
              <a:lnSpc>
                <a:spcPct val="114000"/>
              </a:lnSpc>
              <a:buClr>
                <a:schemeClr val="tx1"/>
              </a:buClr>
              <a:buSzPct val="100000"/>
              <a:buFont typeface="Arial" panose="020B0604020202020204" pitchFamily="34" charset="0"/>
              <a:buChar char="•"/>
            </a:pPr>
            <a:r>
              <a:rPr lang="en-US" sz="1000" kern="0" dirty="0">
                <a:latin typeface="Segoe UI" panose="020B0502040204020203" pitchFamily="34" charset="0"/>
                <a:cs typeface="Segoe UI" panose="020B0502040204020203" pitchFamily="34" charset="0"/>
              </a:rPr>
              <a:t>Define Microsoft Teams Rooms. Tailor your conversation to your customer’s concerns from the opening questions.</a:t>
            </a:r>
          </a:p>
          <a:p>
            <a:pPr marL="194303" lvl="1" indent="-194303" defTabSz="1015862">
              <a:lnSpc>
                <a:spcPct val="114000"/>
              </a:lnSpc>
              <a:buClr>
                <a:schemeClr val="tx1"/>
              </a:buClr>
              <a:buSzPct val="100000"/>
              <a:buFont typeface="Arial" panose="020B0604020202020204" pitchFamily="34" charset="0"/>
              <a:buChar char="•"/>
            </a:pPr>
            <a:r>
              <a:rPr lang="en-US" sz="1000" kern="0" dirty="0">
                <a:latin typeface="Segoe UI" panose="020B0502040204020203" pitchFamily="34" charset="0"/>
                <a:cs typeface="Segoe UI" panose="020B0502040204020203" pitchFamily="34" charset="0"/>
              </a:rPr>
              <a:t>Handle any objections.</a:t>
            </a:r>
          </a:p>
          <a:p>
            <a:pPr algn="l"/>
            <a:endParaRPr lang="en-US" sz="1300" kern="0" dirty="0">
              <a:latin typeface="Segoe UI Semibold" panose="020B0702040204020203" pitchFamily="34" charset="0"/>
              <a:ea typeface="+mn-ea"/>
              <a:cs typeface="Segoe UI Semibold" panose="020B0702040204020203" pitchFamily="34" charset="0"/>
            </a:endParaRPr>
          </a:p>
        </p:txBody>
      </p:sp>
      <p:sp>
        <p:nvSpPr>
          <p:cNvPr id="14" name="Title 1">
            <a:extLst>
              <a:ext uri="{FF2B5EF4-FFF2-40B4-BE49-F238E27FC236}">
                <a16:creationId xmlns:a16="http://schemas.microsoft.com/office/drawing/2014/main" id="{A1D6CB8B-4AC1-4415-AD88-FDB53D9C6272}"/>
              </a:ext>
            </a:extLst>
          </p:cNvPr>
          <p:cNvSpPr txBox="1">
            <a:spLocks/>
          </p:cNvSpPr>
          <p:nvPr/>
        </p:nvSpPr>
        <p:spPr>
          <a:xfrm>
            <a:off x="446627" y="374873"/>
            <a:ext cx="4754714" cy="776283"/>
          </a:xfrm>
          <a:prstGeom prst="rect">
            <a:avLst/>
          </a:prstGeom>
        </p:spPr>
        <p:txBody>
          <a:bodyPr vert="horz" lIns="0" tIns="0" rIns="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ts val="2900"/>
              </a:lnSpc>
            </a:pPr>
            <a:r>
              <a:rPr lang="en-US" sz="2800" kern="0" dirty="0">
                <a:solidFill>
                  <a:schemeClr val="bg1"/>
                </a:solidFill>
                <a:latin typeface="Segoe UI Semibold" panose="020B0702040204020203" pitchFamily="34" charset="0"/>
                <a:ea typeface="+mn-ea"/>
                <a:cs typeface="Segoe UI Semibold" panose="020B0702040204020203" pitchFamily="34" charset="0"/>
              </a:rPr>
              <a:t>Microsoft Teams Rooms</a:t>
            </a:r>
            <a:br>
              <a:rPr lang="en-US" sz="2267" kern="0" dirty="0">
                <a:solidFill>
                  <a:schemeClr val="bg1"/>
                </a:solidFill>
                <a:latin typeface="Segoe UI Semibold" panose="020B0702040204020203" pitchFamily="34" charset="0"/>
                <a:ea typeface="+mn-ea"/>
                <a:cs typeface="Segoe UI Semibold" panose="020B0702040204020203" pitchFamily="34" charset="0"/>
              </a:rPr>
            </a:br>
            <a:r>
              <a:rPr lang="en-US" sz="2200" kern="0" dirty="0">
                <a:solidFill>
                  <a:schemeClr val="bg1"/>
                </a:solidFill>
                <a:latin typeface="Segoe UI" panose="020B0502040204020203" pitchFamily="34" charset="0"/>
                <a:ea typeface="+mn-ea"/>
                <a:cs typeface="Segoe UI" panose="020B0502040204020203" pitchFamily="34" charset="0"/>
              </a:rPr>
              <a:t>Telesales Guide &amp; FAQ</a:t>
            </a:r>
          </a:p>
        </p:txBody>
      </p:sp>
      <p:sp>
        <p:nvSpPr>
          <p:cNvPr id="19" name="Title 1">
            <a:extLst>
              <a:ext uri="{FF2B5EF4-FFF2-40B4-BE49-F238E27FC236}">
                <a16:creationId xmlns:a16="http://schemas.microsoft.com/office/drawing/2014/main" id="{9C40E4B8-A678-4D87-86AC-EAD7AAD75C24}"/>
              </a:ext>
            </a:extLst>
          </p:cNvPr>
          <p:cNvSpPr txBox="1">
            <a:spLocks/>
          </p:cNvSpPr>
          <p:nvPr/>
        </p:nvSpPr>
        <p:spPr>
          <a:xfrm>
            <a:off x="5178061" y="1476014"/>
            <a:ext cx="2286735" cy="165511"/>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300" kern="0" dirty="0">
                <a:latin typeface="Segoe UI Semibold" panose="020B0702040204020203" pitchFamily="34" charset="0"/>
                <a:ea typeface="+mn-ea"/>
                <a:cs typeface="Segoe UI Semibold" panose="020B0702040204020203" pitchFamily="34" charset="0"/>
              </a:rPr>
              <a:t>Target audiences</a:t>
            </a:r>
          </a:p>
          <a:p>
            <a:pPr marL="0" lvl="1" defTabSz="1015862">
              <a:lnSpc>
                <a:spcPts val="1473"/>
              </a:lnSpc>
              <a:spcAft>
                <a:spcPts val="681"/>
              </a:spcAft>
            </a:pPr>
            <a:r>
              <a:rPr lang="en-US" sz="1000" kern="0" dirty="0">
                <a:solidFill>
                  <a:prstClr val="black"/>
                </a:solidFill>
                <a:latin typeface="Segoe UI" panose="020B0502040204020203" pitchFamily="34" charset="0"/>
                <a:cs typeface="Segoe UI" panose="020B0502040204020203" pitchFamily="34" charset="0"/>
              </a:rPr>
              <a:t>For Office 365 users not using Microsoft Teams, lead with how Teams is the hub for teamwork in Office 365 that can also transform meeting rooms.</a:t>
            </a:r>
          </a:p>
          <a:p>
            <a:pPr marL="0" lvl="1" defTabSz="1015862">
              <a:lnSpc>
                <a:spcPts val="1473"/>
              </a:lnSpc>
              <a:spcAft>
                <a:spcPts val="681"/>
              </a:spcAft>
            </a:pPr>
            <a:r>
              <a:rPr lang="en-US" sz="1000" kern="0" dirty="0">
                <a:solidFill>
                  <a:prstClr val="black"/>
                </a:solidFill>
                <a:latin typeface="Segoe UI" panose="020B0502040204020203" pitchFamily="34" charset="0"/>
                <a:cs typeface="Segoe UI" panose="020B0502040204020203" pitchFamily="34" charset="0"/>
              </a:rPr>
              <a:t>For current Teams users, explain how employees are most likely familiar with using Teams for chat, calling, and online meetings. Now they can elevate that into a full meeting room experience. </a:t>
            </a:r>
          </a:p>
        </p:txBody>
      </p:sp>
      <p:sp>
        <p:nvSpPr>
          <p:cNvPr id="22" name="Title 1">
            <a:extLst>
              <a:ext uri="{FF2B5EF4-FFF2-40B4-BE49-F238E27FC236}">
                <a16:creationId xmlns:a16="http://schemas.microsoft.com/office/drawing/2014/main" id="{30A29D7F-FFAF-4A5B-9AAB-EFCD8730F312}"/>
              </a:ext>
            </a:extLst>
          </p:cNvPr>
          <p:cNvSpPr txBox="1">
            <a:spLocks/>
          </p:cNvSpPr>
          <p:nvPr/>
        </p:nvSpPr>
        <p:spPr>
          <a:xfrm>
            <a:off x="443544" y="3771750"/>
            <a:ext cx="1781424" cy="358618"/>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300" kern="0" dirty="0">
                <a:latin typeface="Segoe UI Semibold" panose="020B0702040204020203" pitchFamily="34" charset="0"/>
                <a:ea typeface="+mn-ea"/>
                <a:cs typeface="Segoe UI Semibold" panose="020B0702040204020203" pitchFamily="34" charset="0"/>
              </a:rPr>
              <a:t>Introduction</a:t>
            </a:r>
          </a:p>
          <a:p>
            <a:pPr marL="0" lvl="1" defTabSz="1015862">
              <a:lnSpc>
                <a:spcPts val="1360"/>
              </a:lnSpc>
              <a:spcAft>
                <a:spcPts val="681"/>
              </a:spcAft>
            </a:pPr>
            <a:r>
              <a:rPr lang="en-US" sz="1000" kern="0" dirty="0">
                <a:solidFill>
                  <a:prstClr val="black"/>
                </a:solidFill>
                <a:latin typeface="Segoe UI" panose="020B0502040204020203" pitchFamily="34" charset="0"/>
                <a:cs typeface="Segoe UI" panose="020B0502040204020203" pitchFamily="34" charset="0"/>
              </a:rPr>
              <a:t>Start with a customized greeting and explain the purpose of the call, such as:</a:t>
            </a:r>
          </a:p>
        </p:txBody>
      </p:sp>
      <p:sp>
        <p:nvSpPr>
          <p:cNvPr id="23" name="Title 1">
            <a:extLst>
              <a:ext uri="{FF2B5EF4-FFF2-40B4-BE49-F238E27FC236}">
                <a16:creationId xmlns:a16="http://schemas.microsoft.com/office/drawing/2014/main" id="{5EAC78FA-87F6-4DB5-BE9C-C39FCEB6ABBB}"/>
              </a:ext>
            </a:extLst>
          </p:cNvPr>
          <p:cNvSpPr txBox="1">
            <a:spLocks/>
          </p:cNvSpPr>
          <p:nvPr/>
        </p:nvSpPr>
        <p:spPr>
          <a:xfrm>
            <a:off x="443543" y="3988561"/>
            <a:ext cx="1675339" cy="617125"/>
          </a:xfrm>
          <a:prstGeom prst="rect">
            <a:avLst/>
          </a:prstGeom>
        </p:spPr>
        <p:txBody>
          <a:bodyPr vert="horz" wrap="square"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lvl="1" defTabSz="1015862">
              <a:lnSpc>
                <a:spcPts val="1360"/>
              </a:lnSpc>
              <a:spcAft>
                <a:spcPts val="681"/>
              </a:spcAft>
            </a:pPr>
            <a:endParaRPr lang="en-US" sz="1000" kern="0" dirty="0">
              <a:latin typeface="Segoe UI" panose="020B0502040204020203" pitchFamily="34" charset="0"/>
              <a:cs typeface="Segoe UI" panose="020B0502040204020203" pitchFamily="34" charset="0"/>
            </a:endParaRPr>
          </a:p>
        </p:txBody>
      </p:sp>
      <p:sp>
        <p:nvSpPr>
          <p:cNvPr id="25" name="Title 1">
            <a:extLst>
              <a:ext uri="{FF2B5EF4-FFF2-40B4-BE49-F238E27FC236}">
                <a16:creationId xmlns:a16="http://schemas.microsoft.com/office/drawing/2014/main" id="{252EBA52-0997-43C9-B153-07EA152AD7C0}"/>
              </a:ext>
            </a:extLst>
          </p:cNvPr>
          <p:cNvSpPr txBox="1">
            <a:spLocks/>
          </p:cNvSpPr>
          <p:nvPr/>
        </p:nvSpPr>
        <p:spPr>
          <a:xfrm>
            <a:off x="393665" y="4641119"/>
            <a:ext cx="2303229" cy="358618"/>
          </a:xfrm>
          <a:prstGeom prst="rect">
            <a:avLst/>
          </a:prstGeom>
        </p:spPr>
        <p:txBody>
          <a:bodyPr vert="horz" lIns="0" tIns="0" rIns="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300" kern="0" dirty="0">
                <a:latin typeface="Segoe UI Semibold" panose="020B0702040204020203" pitchFamily="34" charset="0"/>
                <a:ea typeface="+mn-ea"/>
                <a:cs typeface="Segoe UI Semibold" panose="020B0702040204020203" pitchFamily="34" charset="0"/>
              </a:rPr>
              <a:t>Opening questions</a:t>
            </a:r>
          </a:p>
        </p:txBody>
      </p:sp>
      <p:sp>
        <p:nvSpPr>
          <p:cNvPr id="26" name="Title 1">
            <a:extLst>
              <a:ext uri="{FF2B5EF4-FFF2-40B4-BE49-F238E27FC236}">
                <a16:creationId xmlns:a16="http://schemas.microsoft.com/office/drawing/2014/main" id="{003BDB11-A4BF-41AD-AB5B-5B3FCCA5E2F7}"/>
              </a:ext>
            </a:extLst>
          </p:cNvPr>
          <p:cNvSpPr txBox="1">
            <a:spLocks/>
          </p:cNvSpPr>
          <p:nvPr/>
        </p:nvSpPr>
        <p:spPr>
          <a:xfrm>
            <a:off x="715238" y="5009660"/>
            <a:ext cx="3540755" cy="456161"/>
          </a:xfrm>
          <a:prstGeom prst="rect">
            <a:avLst/>
          </a:prstGeom>
        </p:spPr>
        <p:txBody>
          <a:bodyPr vert="horz" wrap="square"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lvl="1" defTabSz="1015862">
              <a:lnSpc>
                <a:spcPts val="1360"/>
              </a:lnSpc>
              <a:spcAft>
                <a:spcPts val="681"/>
              </a:spcAft>
            </a:pPr>
            <a:r>
              <a:rPr lang="en-US" sz="1000" kern="0" dirty="0">
                <a:solidFill>
                  <a:schemeClr val="accent1"/>
                </a:solidFill>
                <a:latin typeface="Segoe UI Semibold" panose="020B0702040204020203" pitchFamily="34" charset="0"/>
                <a:cs typeface="Segoe UI Semibold" panose="020B0702040204020203" pitchFamily="34" charset="0"/>
              </a:rPr>
              <a:t>“What is your current meeting set-up like? </a:t>
            </a:r>
            <a:br>
              <a:rPr lang="en-US" sz="1000" kern="0" dirty="0">
                <a:solidFill>
                  <a:schemeClr val="accent1"/>
                </a:solidFill>
                <a:latin typeface="Segoe UI Semibold" panose="020B0702040204020203" pitchFamily="34" charset="0"/>
                <a:cs typeface="Segoe UI Semibold" panose="020B0702040204020203" pitchFamily="34" charset="0"/>
              </a:rPr>
            </a:br>
            <a:r>
              <a:rPr lang="en-US" sz="1000" kern="0" dirty="0">
                <a:solidFill>
                  <a:schemeClr val="accent1"/>
                </a:solidFill>
                <a:latin typeface="Segoe UI Semibold" panose="020B0702040204020203" pitchFamily="34" charset="0"/>
                <a:cs typeface="Segoe UI Semibold" panose="020B0702040204020203" pitchFamily="34" charset="0"/>
              </a:rPr>
              <a:t>How do you and your colleagues connect?”</a:t>
            </a:r>
          </a:p>
          <a:p>
            <a:pPr marL="193675" lvl="1" indent="-193675" defTabSz="1015887">
              <a:lnSpc>
                <a:spcPts val="1473"/>
              </a:lnSpc>
              <a:spcAft>
                <a:spcPts val="453"/>
              </a:spcAft>
              <a:buClr>
                <a:prstClr val="black"/>
              </a:buClr>
              <a:buSzPct val="100000"/>
              <a:buFont typeface="Arial" panose="020B0604020202020204" pitchFamily="34" charset="0"/>
              <a:buChar char="•"/>
            </a:pPr>
            <a:r>
              <a:rPr lang="en-US" sz="1000" kern="0" dirty="0">
                <a:solidFill>
                  <a:prstClr val="black"/>
                </a:solidFill>
                <a:latin typeface="Segoe UI" panose="020B0502040204020203" pitchFamily="34" charset="0"/>
                <a:cs typeface="Segoe UI" panose="020B0502040204020203" pitchFamily="34" charset="0"/>
              </a:rPr>
              <a:t>Virtual meetings are commonplace in today’s business world, and are expected to become </a:t>
            </a:r>
            <a:br>
              <a:rPr lang="en-US" sz="1000" kern="0" dirty="0">
                <a:solidFill>
                  <a:prstClr val="black"/>
                </a:solidFill>
                <a:latin typeface="Segoe UI" panose="020B0502040204020203" pitchFamily="34" charset="0"/>
                <a:cs typeface="Segoe UI" panose="020B0502040204020203" pitchFamily="34" charset="0"/>
              </a:rPr>
            </a:br>
            <a:r>
              <a:rPr lang="en-US" sz="1000" kern="0" dirty="0">
                <a:solidFill>
                  <a:prstClr val="black"/>
                </a:solidFill>
                <a:latin typeface="Segoe UI" panose="020B0502040204020203" pitchFamily="34" charset="0"/>
                <a:cs typeface="Segoe UI" panose="020B0502040204020203" pitchFamily="34" charset="0"/>
              </a:rPr>
              <a:t>more commonplace as people work remotely.</a:t>
            </a:r>
            <a:endParaRPr lang="en-US" dirty="0">
              <a:solidFill>
                <a:prstClr val="black"/>
              </a:solidFill>
            </a:endParaRPr>
          </a:p>
          <a:p>
            <a:pPr marL="193675" lvl="1" indent="-193675" defTabSz="1015887">
              <a:lnSpc>
                <a:spcPts val="1473"/>
              </a:lnSpc>
              <a:spcAft>
                <a:spcPts val="453"/>
              </a:spcAft>
              <a:buClr>
                <a:prstClr val="black"/>
              </a:buClr>
              <a:buSzPct val="100000"/>
              <a:buFont typeface="Arial" panose="020B0604020202020204" pitchFamily="34" charset="0"/>
              <a:buChar char="•"/>
            </a:pPr>
            <a:r>
              <a:rPr lang="en-US" sz="1000" kern="0" dirty="0">
                <a:solidFill>
                  <a:prstClr val="black"/>
                </a:solidFill>
                <a:latin typeface="Segoe UI" panose="020B0502040204020203" pitchFamily="34" charset="0"/>
                <a:cs typeface="Segoe UI" panose="020B0502040204020203" pitchFamily="34" charset="0"/>
              </a:rPr>
              <a:t>Simple phone conferences just don’t cut it anymore; people expect to be able to collaborate online as if in-person.</a:t>
            </a:r>
          </a:p>
          <a:p>
            <a:pPr marL="194308" lvl="1" indent="-194308" defTabSz="1015887">
              <a:lnSpc>
                <a:spcPts val="1473"/>
              </a:lnSpc>
              <a:spcAft>
                <a:spcPts val="453"/>
              </a:spcAft>
              <a:buClr>
                <a:prstClr val="black"/>
              </a:buClr>
              <a:buSzPct val="100000"/>
              <a:buFont typeface="Arial" panose="020B0604020202020204" pitchFamily="34" charset="0"/>
              <a:buChar char="•"/>
            </a:pPr>
            <a:r>
              <a:rPr lang="en-US" sz="1000" kern="0" dirty="0">
                <a:solidFill>
                  <a:prstClr val="black"/>
                </a:solidFill>
                <a:latin typeface="Segoe UI" panose="020B0502040204020203" pitchFamily="34" charset="0"/>
                <a:cs typeface="Segoe UI" panose="020B0502040204020203" pitchFamily="34" charset="0"/>
              </a:rPr>
              <a:t>Many meeting rooms only have a phone and display or projector—fine for in-person meetings, but not so great with remote attendees.</a:t>
            </a:r>
          </a:p>
          <a:p>
            <a:pPr marL="194308" lvl="1" indent="-194308" defTabSz="1015887">
              <a:lnSpc>
                <a:spcPts val="1473"/>
              </a:lnSpc>
              <a:spcAft>
                <a:spcPts val="453"/>
              </a:spcAft>
              <a:buClr>
                <a:prstClr val="black"/>
              </a:buClr>
              <a:buSzPct val="100000"/>
              <a:buFont typeface="Arial" panose="020B0604020202020204" pitchFamily="34" charset="0"/>
              <a:buChar char="•"/>
            </a:pPr>
            <a:r>
              <a:rPr lang="en-US" sz="1000" kern="0" dirty="0">
                <a:solidFill>
                  <a:prstClr val="black"/>
                </a:solidFill>
                <a:latin typeface="Segoe UI" panose="020B0502040204020203" pitchFamily="34" charset="0"/>
                <a:cs typeface="Segoe UI" panose="020B0502040204020203" pitchFamily="34" charset="0"/>
              </a:rPr>
              <a:t>Most people join meetings from individual desks, but people also gather in ad-hoc meeting spaces. </a:t>
            </a:r>
          </a:p>
        </p:txBody>
      </p:sp>
      <p:sp>
        <p:nvSpPr>
          <p:cNvPr id="27" name="Title 1">
            <a:extLst>
              <a:ext uri="{FF2B5EF4-FFF2-40B4-BE49-F238E27FC236}">
                <a16:creationId xmlns:a16="http://schemas.microsoft.com/office/drawing/2014/main" id="{BB9BB290-7899-4390-8DD5-748675211515}"/>
              </a:ext>
            </a:extLst>
          </p:cNvPr>
          <p:cNvSpPr txBox="1">
            <a:spLocks/>
          </p:cNvSpPr>
          <p:nvPr/>
        </p:nvSpPr>
        <p:spPr>
          <a:xfrm>
            <a:off x="715238" y="5440213"/>
            <a:ext cx="3167841" cy="2276221"/>
          </a:xfrm>
          <a:prstGeom prst="rect">
            <a:avLst/>
          </a:prstGeom>
        </p:spPr>
        <p:txBody>
          <a:bodyPr vert="horz" wrap="square"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93675" lvl="1" indent="-193675" defTabSz="1015887">
              <a:lnSpc>
                <a:spcPts val="1473"/>
              </a:lnSpc>
              <a:spcAft>
                <a:spcPts val="453"/>
              </a:spcAft>
              <a:buClr>
                <a:schemeClr val="tx1"/>
              </a:buClr>
              <a:buSzPct val="100000"/>
              <a:buFont typeface="Arial" panose="020B0604020202020204" pitchFamily="34" charset="0"/>
              <a:buChar char="•"/>
            </a:pPr>
            <a:endParaRPr lang="en-US" sz="1000" kern="0" dirty="0">
              <a:latin typeface="Segoe UI" panose="020B0502040204020203" pitchFamily="34" charset="0"/>
              <a:cs typeface="Segoe UI" panose="020B0502040204020203" pitchFamily="34" charset="0"/>
            </a:endParaRPr>
          </a:p>
        </p:txBody>
      </p:sp>
      <p:sp>
        <p:nvSpPr>
          <p:cNvPr id="28" name="Title 1">
            <a:extLst>
              <a:ext uri="{FF2B5EF4-FFF2-40B4-BE49-F238E27FC236}">
                <a16:creationId xmlns:a16="http://schemas.microsoft.com/office/drawing/2014/main" id="{022A7204-51F2-47CB-B060-A4C5371DE353}"/>
              </a:ext>
            </a:extLst>
          </p:cNvPr>
          <p:cNvSpPr txBox="1">
            <a:spLocks/>
          </p:cNvSpPr>
          <p:nvPr/>
        </p:nvSpPr>
        <p:spPr>
          <a:xfrm>
            <a:off x="4551829" y="5009660"/>
            <a:ext cx="2912966" cy="801596"/>
          </a:xfrm>
          <a:prstGeom prst="rect">
            <a:avLst/>
          </a:prstGeom>
        </p:spPr>
        <p:txBody>
          <a:bodyPr vert="horz" wrap="square"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lvl="1" defTabSz="1015862">
              <a:lnSpc>
                <a:spcPts val="1360"/>
              </a:lnSpc>
              <a:spcAft>
                <a:spcPts val="681"/>
              </a:spcAft>
            </a:pPr>
            <a:r>
              <a:rPr lang="en-US" sz="1000" kern="0" dirty="0">
                <a:solidFill>
                  <a:schemeClr val="accent1"/>
                </a:solidFill>
                <a:latin typeface="Segoe UI Semibold" panose="020B0702040204020203" pitchFamily="34" charset="0"/>
                <a:cs typeface="Segoe UI Semibold" panose="020B0702040204020203" pitchFamily="34" charset="0"/>
              </a:rPr>
              <a:t>“What conference systems or solutions do you use today? Are you in the process of evaluating new solutions? What has kept you from purchasing them?”</a:t>
            </a:r>
          </a:p>
          <a:p>
            <a:pPr marL="194308" lvl="1" indent="-194308" defTabSz="1015887">
              <a:lnSpc>
                <a:spcPts val="1473"/>
              </a:lnSpc>
              <a:spcAft>
                <a:spcPts val="453"/>
              </a:spcAft>
              <a:buClr>
                <a:schemeClr val="tx1"/>
              </a:buClr>
              <a:buSzPct val="100000"/>
              <a:buFont typeface="Arial" panose="020B0604020202020204" pitchFamily="34" charset="0"/>
              <a:buChar char="•"/>
            </a:pPr>
            <a:r>
              <a:rPr lang="en-US" sz="1000" kern="0" dirty="0">
                <a:latin typeface="Segoe UI" panose="020B0502040204020203" pitchFamily="34" charset="0"/>
                <a:cs typeface="Segoe UI" panose="020B0502040204020203" pitchFamily="34" charset="0"/>
              </a:rPr>
              <a:t>Traditional conferencing systems can be complicated and expensive to set up with </a:t>
            </a:r>
            <a:br>
              <a:rPr lang="en-US" sz="1000" kern="0" dirty="0">
                <a:latin typeface="Segoe UI" panose="020B0502040204020203" pitchFamily="34" charset="0"/>
                <a:cs typeface="Segoe UI" panose="020B0502040204020203" pitchFamily="34" charset="0"/>
              </a:rPr>
            </a:br>
            <a:r>
              <a:rPr lang="en-US" sz="1000" kern="0" dirty="0">
                <a:latin typeface="Segoe UI" panose="020B0502040204020203" pitchFamily="34" charset="0"/>
                <a:cs typeface="Segoe UI" panose="020B0502040204020203" pitchFamily="34" charset="0"/>
              </a:rPr>
              <a:t>a steep learning curve.</a:t>
            </a:r>
          </a:p>
          <a:p>
            <a:pPr marL="194308" lvl="1" indent="-194308" defTabSz="1015887">
              <a:lnSpc>
                <a:spcPts val="1473"/>
              </a:lnSpc>
              <a:spcAft>
                <a:spcPts val="453"/>
              </a:spcAft>
              <a:buClr>
                <a:schemeClr val="tx1"/>
              </a:buClr>
              <a:buSzPct val="100000"/>
              <a:buFont typeface="Arial" panose="020B0604020202020204" pitchFamily="34" charset="0"/>
              <a:buChar char="•"/>
            </a:pPr>
            <a:r>
              <a:rPr lang="en-US" sz="1000" kern="0" dirty="0">
                <a:latin typeface="Segoe UI" panose="020B0502040204020203" pitchFamily="34" charset="0"/>
                <a:cs typeface="Segoe UI" panose="020B0502040204020203" pitchFamily="34" charset="0"/>
              </a:rPr>
              <a:t>The relatively high cost of traditional systems means that meeting rooms are at a premium and may not be easily available.</a:t>
            </a:r>
          </a:p>
          <a:p>
            <a:pPr marL="194308" lvl="1" indent="-194308" defTabSz="1015887">
              <a:lnSpc>
                <a:spcPts val="1473"/>
              </a:lnSpc>
              <a:spcAft>
                <a:spcPts val="453"/>
              </a:spcAft>
              <a:buClr>
                <a:schemeClr val="tx1"/>
              </a:buClr>
              <a:buSzPct val="100000"/>
              <a:buFont typeface="Arial" panose="020B0604020202020204" pitchFamily="34" charset="0"/>
              <a:buChar char="•"/>
            </a:pPr>
            <a:r>
              <a:rPr lang="en-US" sz="1000" kern="0" dirty="0">
                <a:latin typeface="Segoe UI" panose="020B0502040204020203" pitchFamily="34" charset="0"/>
                <a:cs typeface="Segoe UI" panose="020B0502040204020203" pitchFamily="34" charset="0"/>
              </a:rPr>
              <a:t>There are many competing solutions for online meetings, not all of which provide seamless functionality.</a:t>
            </a:r>
          </a:p>
        </p:txBody>
      </p:sp>
      <p:sp>
        <p:nvSpPr>
          <p:cNvPr id="29" name="Title 1">
            <a:extLst>
              <a:ext uri="{FF2B5EF4-FFF2-40B4-BE49-F238E27FC236}">
                <a16:creationId xmlns:a16="http://schemas.microsoft.com/office/drawing/2014/main" id="{BD84F31A-7B48-4246-A709-00D190359BEF}"/>
              </a:ext>
            </a:extLst>
          </p:cNvPr>
          <p:cNvSpPr txBox="1">
            <a:spLocks/>
          </p:cNvSpPr>
          <p:nvPr/>
        </p:nvSpPr>
        <p:spPr>
          <a:xfrm>
            <a:off x="4386436" y="5847832"/>
            <a:ext cx="2797785" cy="1989758"/>
          </a:xfrm>
          <a:prstGeom prst="rect">
            <a:avLst/>
          </a:prstGeom>
        </p:spPr>
        <p:txBody>
          <a:bodyPr vert="horz" wrap="square"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94308" lvl="1" indent="-194308" defTabSz="1015887">
              <a:lnSpc>
                <a:spcPts val="1473"/>
              </a:lnSpc>
              <a:spcAft>
                <a:spcPts val="453"/>
              </a:spcAft>
              <a:buClr>
                <a:schemeClr val="tx1"/>
              </a:buClr>
              <a:buSzPct val="100000"/>
              <a:buFont typeface="Arial" panose="020B0604020202020204" pitchFamily="34" charset="0"/>
              <a:buChar char="•"/>
            </a:pPr>
            <a:endParaRPr lang="en-US" sz="1000" kern="0" dirty="0">
              <a:latin typeface="Segoe UI" panose="020B0502040204020203" pitchFamily="34" charset="0"/>
              <a:cs typeface="Segoe UI" panose="020B0502040204020203" pitchFamily="34" charset="0"/>
            </a:endParaRPr>
          </a:p>
        </p:txBody>
      </p:sp>
      <p:grpSp>
        <p:nvGrpSpPr>
          <p:cNvPr id="35" name="Group 34">
            <a:extLst>
              <a:ext uri="{FF2B5EF4-FFF2-40B4-BE49-F238E27FC236}">
                <a16:creationId xmlns:a16="http://schemas.microsoft.com/office/drawing/2014/main" id="{86065E2A-A412-4F78-BA87-BEBB70C30B12}"/>
              </a:ext>
            </a:extLst>
          </p:cNvPr>
          <p:cNvGrpSpPr/>
          <p:nvPr/>
        </p:nvGrpSpPr>
        <p:grpSpPr>
          <a:xfrm>
            <a:off x="385018" y="5037486"/>
            <a:ext cx="262912" cy="277839"/>
            <a:chOff x="9615296" y="626256"/>
            <a:chExt cx="340547" cy="359882"/>
          </a:xfrm>
        </p:grpSpPr>
        <p:pic>
          <p:nvPicPr>
            <p:cNvPr id="36" name="Picture 35">
              <a:extLst>
                <a:ext uri="{FF2B5EF4-FFF2-40B4-BE49-F238E27FC236}">
                  <a16:creationId xmlns:a16="http://schemas.microsoft.com/office/drawing/2014/main" id="{74A3ED8C-9B42-4283-844F-A4058447830E}"/>
                </a:ext>
              </a:extLst>
            </p:cNvPr>
            <p:cNvPicPr>
              <a:picLocks noChangeAspect="1"/>
            </p:cNvPicPr>
            <p:nvPr/>
          </p:nvPicPr>
          <p:blipFill>
            <a:blip r:embed="rId3"/>
            <a:stretch>
              <a:fillRect/>
            </a:stretch>
          </p:blipFill>
          <p:spPr>
            <a:xfrm flipH="1">
              <a:off x="9631040" y="631779"/>
              <a:ext cx="324803" cy="354359"/>
            </a:xfrm>
            <a:prstGeom prst="rect">
              <a:avLst/>
            </a:prstGeom>
          </p:spPr>
        </p:pic>
        <p:sp>
          <p:nvSpPr>
            <p:cNvPr id="37" name="TextBox 36">
              <a:extLst>
                <a:ext uri="{FF2B5EF4-FFF2-40B4-BE49-F238E27FC236}">
                  <a16:creationId xmlns:a16="http://schemas.microsoft.com/office/drawing/2014/main" id="{CF000A47-13F5-4DBD-8781-F46EB92B87C7}"/>
                </a:ext>
              </a:extLst>
            </p:cNvPr>
            <p:cNvSpPr txBox="1"/>
            <p:nvPr/>
          </p:nvSpPr>
          <p:spPr>
            <a:xfrm>
              <a:off x="9615296" y="626256"/>
              <a:ext cx="340547" cy="235028"/>
            </a:xfrm>
            <a:prstGeom prst="rect">
              <a:avLst/>
            </a:prstGeom>
            <a:noFill/>
          </p:spPr>
          <p:txBody>
            <a:bodyPr wrap="square" lIns="0" tIns="41453" rIns="0" bIns="0" rtlCol="0" anchor="t" anchorCtr="0">
              <a:spAutoFit/>
            </a:bodyPr>
            <a:lstStyle/>
            <a:p>
              <a:pPr algn="ctr"/>
              <a:r>
                <a:rPr lang="en-US" sz="907" dirty="0">
                  <a:solidFill>
                    <a:schemeClr val="bg1"/>
                  </a:solidFill>
                  <a:latin typeface="Segoe UI Semibold" panose="020B0702040204020203" pitchFamily="34" charset="0"/>
                  <a:cs typeface="Segoe UI Semibold" panose="020B0702040204020203" pitchFamily="34" charset="0"/>
                </a:rPr>
                <a:t>1</a:t>
              </a:r>
            </a:p>
          </p:txBody>
        </p:sp>
      </p:grpSp>
      <p:grpSp>
        <p:nvGrpSpPr>
          <p:cNvPr id="38" name="Group 37">
            <a:extLst>
              <a:ext uri="{FF2B5EF4-FFF2-40B4-BE49-F238E27FC236}">
                <a16:creationId xmlns:a16="http://schemas.microsoft.com/office/drawing/2014/main" id="{82B3988C-76FC-4343-A988-E5F8CB225843}"/>
              </a:ext>
            </a:extLst>
          </p:cNvPr>
          <p:cNvGrpSpPr/>
          <p:nvPr/>
        </p:nvGrpSpPr>
        <p:grpSpPr>
          <a:xfrm>
            <a:off x="4178415" y="5037486"/>
            <a:ext cx="262914" cy="277839"/>
            <a:chOff x="9615296" y="626256"/>
            <a:chExt cx="340550" cy="359882"/>
          </a:xfrm>
        </p:grpSpPr>
        <p:pic>
          <p:nvPicPr>
            <p:cNvPr id="39" name="Picture 38">
              <a:extLst>
                <a:ext uri="{FF2B5EF4-FFF2-40B4-BE49-F238E27FC236}">
                  <a16:creationId xmlns:a16="http://schemas.microsoft.com/office/drawing/2014/main" id="{DEC7A187-53B5-4A0B-8D1E-E6677D4F8D6C}"/>
                </a:ext>
              </a:extLst>
            </p:cNvPr>
            <p:cNvPicPr>
              <a:picLocks noChangeAspect="1"/>
            </p:cNvPicPr>
            <p:nvPr/>
          </p:nvPicPr>
          <p:blipFill>
            <a:blip r:embed="rId3"/>
            <a:stretch>
              <a:fillRect/>
            </a:stretch>
          </p:blipFill>
          <p:spPr>
            <a:xfrm flipH="1">
              <a:off x="9631043" y="631779"/>
              <a:ext cx="324803" cy="354359"/>
            </a:xfrm>
            <a:prstGeom prst="rect">
              <a:avLst/>
            </a:prstGeom>
          </p:spPr>
        </p:pic>
        <p:sp>
          <p:nvSpPr>
            <p:cNvPr id="40" name="TextBox 39">
              <a:extLst>
                <a:ext uri="{FF2B5EF4-FFF2-40B4-BE49-F238E27FC236}">
                  <a16:creationId xmlns:a16="http://schemas.microsoft.com/office/drawing/2014/main" id="{8CAA5F64-30AF-45AA-BF63-94DFB4E9D566}"/>
                </a:ext>
              </a:extLst>
            </p:cNvPr>
            <p:cNvSpPr txBox="1"/>
            <p:nvPr/>
          </p:nvSpPr>
          <p:spPr>
            <a:xfrm>
              <a:off x="9615296" y="626256"/>
              <a:ext cx="340547" cy="235028"/>
            </a:xfrm>
            <a:prstGeom prst="rect">
              <a:avLst/>
            </a:prstGeom>
            <a:noFill/>
          </p:spPr>
          <p:txBody>
            <a:bodyPr wrap="square" lIns="0" tIns="41453" rIns="0" bIns="0" rtlCol="0" anchor="t" anchorCtr="0">
              <a:spAutoFit/>
            </a:bodyPr>
            <a:lstStyle/>
            <a:p>
              <a:pPr algn="ctr"/>
              <a:r>
                <a:rPr lang="en-US" sz="907">
                  <a:solidFill>
                    <a:schemeClr val="bg1"/>
                  </a:solidFill>
                  <a:latin typeface="Segoe UI Semibold" panose="020B0702040204020203" pitchFamily="34" charset="0"/>
                  <a:cs typeface="Segoe UI Semibold" panose="020B0702040204020203" pitchFamily="34" charset="0"/>
                </a:rPr>
                <a:t>2</a:t>
              </a:r>
            </a:p>
          </p:txBody>
        </p:sp>
      </p:grpSp>
      <p:sp>
        <p:nvSpPr>
          <p:cNvPr id="9" name="Rectangle 8">
            <a:extLst>
              <a:ext uri="{FF2B5EF4-FFF2-40B4-BE49-F238E27FC236}">
                <a16:creationId xmlns:a16="http://schemas.microsoft.com/office/drawing/2014/main" id="{4A7968F1-B4D8-4CC2-BF97-1480C8CE7A24}"/>
              </a:ext>
            </a:extLst>
          </p:cNvPr>
          <p:cNvSpPr/>
          <p:nvPr/>
        </p:nvSpPr>
        <p:spPr>
          <a:xfrm>
            <a:off x="2224967" y="3793325"/>
            <a:ext cx="5239829" cy="704873"/>
          </a:xfrm>
          <a:prstGeom prst="rect">
            <a:avLst/>
          </a:prstGeom>
        </p:spPr>
        <p:txBody>
          <a:bodyPr wrap="square" anchor="t">
            <a:spAutoFit/>
          </a:bodyPr>
          <a:lstStyle/>
          <a:p>
            <a:pPr marL="60325" lvl="1" indent="-60325" defTabSz="1015862">
              <a:lnSpc>
                <a:spcPts val="1360"/>
              </a:lnSpc>
              <a:spcAft>
                <a:spcPts val="681"/>
              </a:spcAft>
            </a:pPr>
            <a:r>
              <a:rPr lang="en-US" sz="1000" kern="0" dirty="0">
                <a:solidFill>
                  <a:schemeClr val="accent1"/>
                </a:solidFill>
                <a:latin typeface="Segoe UI Semibold" panose="020B0702040204020203" pitchFamily="34" charset="0"/>
                <a:cs typeface="Segoe UI Semibold" panose="020B0702040204020203" pitchFamily="34" charset="0"/>
              </a:rPr>
              <a:t>“If you have a few moments, I’d like to talk to you about how you are conducting your meetings. What are you currently doing in your conference rooms?”</a:t>
            </a:r>
          </a:p>
          <a:p>
            <a:pPr marL="0" lvl="1" defTabSz="1015862">
              <a:lnSpc>
                <a:spcPts val="1360"/>
              </a:lnSpc>
              <a:spcAft>
                <a:spcPts val="681"/>
              </a:spcAft>
            </a:pPr>
            <a:r>
              <a:rPr lang="en-US" sz="1000" kern="0" dirty="0">
                <a:solidFill>
                  <a:schemeClr val="accent1"/>
                </a:solidFill>
                <a:latin typeface="Segoe UI Semibold" panose="020B0702040204020203" pitchFamily="34" charset="0"/>
                <a:cs typeface="Segoe UI Semibold" panose="020B0702040204020203" pitchFamily="34" charset="0"/>
              </a:rPr>
              <a:t>“I understand you are currently using Office 365. Are you using Microsoft Teams?”</a:t>
            </a:r>
          </a:p>
        </p:txBody>
      </p:sp>
      <p:sp>
        <p:nvSpPr>
          <p:cNvPr id="43" name="Title 1">
            <a:extLst>
              <a:ext uri="{FF2B5EF4-FFF2-40B4-BE49-F238E27FC236}">
                <a16:creationId xmlns:a16="http://schemas.microsoft.com/office/drawing/2014/main" id="{3DF8FDA9-3D7E-44E3-B135-6923AEF5D91B}"/>
              </a:ext>
            </a:extLst>
          </p:cNvPr>
          <p:cNvSpPr txBox="1">
            <a:spLocks/>
          </p:cNvSpPr>
          <p:nvPr/>
        </p:nvSpPr>
        <p:spPr>
          <a:xfrm>
            <a:off x="344734" y="9919730"/>
            <a:ext cx="3670289" cy="358618"/>
          </a:xfrm>
          <a:prstGeom prst="rect">
            <a:avLst/>
          </a:prstGeom>
        </p:spPr>
        <p:txBody>
          <a:bodyPr vert="horz" lIns="0" tIns="0" rIns="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300" kern="0" dirty="0">
                <a:latin typeface="Segoe UI Semibold" panose="020B0702040204020203" pitchFamily="34" charset="0"/>
                <a:ea typeface="+mn-ea"/>
                <a:cs typeface="Segoe UI Semibold" panose="020B0702040204020203" pitchFamily="34" charset="0"/>
              </a:rPr>
              <a:t>What is Microsoft Teams Rooms?</a:t>
            </a:r>
          </a:p>
        </p:txBody>
      </p:sp>
      <p:sp>
        <p:nvSpPr>
          <p:cNvPr id="44" name="Title 1">
            <a:extLst>
              <a:ext uri="{FF2B5EF4-FFF2-40B4-BE49-F238E27FC236}">
                <a16:creationId xmlns:a16="http://schemas.microsoft.com/office/drawing/2014/main" id="{902C4DBD-DD1E-4AD2-9996-48B32571E8A0}"/>
              </a:ext>
            </a:extLst>
          </p:cNvPr>
          <p:cNvSpPr txBox="1">
            <a:spLocks/>
          </p:cNvSpPr>
          <p:nvPr/>
        </p:nvSpPr>
        <p:spPr>
          <a:xfrm>
            <a:off x="344734" y="10173859"/>
            <a:ext cx="3086458" cy="283390"/>
          </a:xfrm>
          <a:prstGeom prst="rect">
            <a:avLst/>
          </a:prstGeom>
        </p:spPr>
        <p:txBody>
          <a:bodyPr vert="horz" wrap="square"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lvl="1" defTabSz="896386">
              <a:lnSpc>
                <a:spcPts val="1800"/>
              </a:lnSpc>
              <a:spcAft>
                <a:spcPts val="600"/>
              </a:spcAft>
            </a:pPr>
            <a:r>
              <a:rPr lang="en-US" sz="1000" kern="0" dirty="0">
                <a:solidFill>
                  <a:schemeClr val="accent1"/>
                </a:solidFill>
                <a:latin typeface="Segoe UI Semibold" panose="020B0702040204020203" pitchFamily="34" charset="0"/>
                <a:cs typeface="Segoe UI Semibold" panose="020B0702040204020203" pitchFamily="34" charset="0"/>
              </a:rPr>
              <a:t>Bring the Teams experience to every meeting.*</a:t>
            </a:r>
          </a:p>
        </p:txBody>
      </p:sp>
      <p:pic>
        <p:nvPicPr>
          <p:cNvPr id="60" name="Picture 59">
            <a:extLst>
              <a:ext uri="{FF2B5EF4-FFF2-40B4-BE49-F238E27FC236}">
                <a16:creationId xmlns:a16="http://schemas.microsoft.com/office/drawing/2014/main" id="{755FA1C2-7BF8-4707-8F39-4745955515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14162" y="12239995"/>
            <a:ext cx="1108823" cy="496982"/>
          </a:xfrm>
          <a:prstGeom prst="rect">
            <a:avLst/>
          </a:prstGeom>
        </p:spPr>
      </p:pic>
      <p:sp>
        <p:nvSpPr>
          <p:cNvPr id="63" name="Text Placeholder 3">
            <a:extLst>
              <a:ext uri="{FF2B5EF4-FFF2-40B4-BE49-F238E27FC236}">
                <a16:creationId xmlns:a16="http://schemas.microsoft.com/office/drawing/2014/main" id="{C173F278-7157-48D6-B6D6-EFDF1823D4AF}"/>
              </a:ext>
            </a:extLst>
          </p:cNvPr>
          <p:cNvSpPr txBox="1">
            <a:spLocks/>
          </p:cNvSpPr>
          <p:nvPr/>
        </p:nvSpPr>
        <p:spPr>
          <a:xfrm>
            <a:off x="344732" y="11106586"/>
            <a:ext cx="2595509" cy="1077218"/>
          </a:xfrm>
          <a:prstGeom prst="rect">
            <a:avLst/>
          </a:prstGeom>
        </p:spPr>
        <p:txBody>
          <a:bodyPr vert="horz" wrap="square" lIns="0" tIns="0" rIns="0" bIns="0" rtlCol="0">
            <a:spAutoFit/>
          </a:bodyPr>
          <a:lstStyle>
            <a:lvl1pPr marL="342900" marR="0" indent="-342900" algn="l" defTabSz="932742" rtl="0" eaLnBrk="1" fontAlgn="auto" latinLnBrk="0" hangingPunct="1">
              <a:lnSpc>
                <a:spcPct val="90000"/>
              </a:lnSpc>
              <a:spcBef>
                <a:spcPct val="20000"/>
              </a:spcBef>
              <a:spcAft>
                <a:spcPts val="0"/>
              </a:spcAft>
              <a:buClrTx/>
              <a:buSzPct val="90000"/>
              <a:buFont typeface="Arial" pitchFamily="34" charset="0"/>
              <a:buChar char="•"/>
              <a:tabLst/>
              <a:defRPr sz="4000" kern="1200" spc="0" baseline="0">
                <a:gradFill>
                  <a:gsLst>
                    <a:gs pos="1250">
                      <a:schemeClr val="tx1"/>
                    </a:gs>
                    <a:gs pos="100000">
                      <a:schemeClr val="tx1"/>
                    </a:gs>
                  </a:gsLst>
                  <a:lin ang="5400000" scaled="0"/>
                </a:gradFill>
                <a:latin typeface="+mj-lt"/>
                <a:ea typeface="+mn-ea"/>
                <a:cs typeface="+mn-cs"/>
              </a:defRPr>
            </a:lvl1pPr>
            <a:lvl2pPr marL="584200" marR="0" indent="-241300" algn="l" defTabSz="932742"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gradFill>
                  <a:gsLst>
                    <a:gs pos="1250">
                      <a:schemeClr val="tx1"/>
                    </a:gs>
                    <a:gs pos="100000">
                      <a:schemeClr val="tx1"/>
                    </a:gs>
                  </a:gsLst>
                  <a:lin ang="5400000" scaled="0"/>
                </a:gradFill>
                <a:latin typeface="+mn-lt"/>
                <a:ea typeface="+mn-ea"/>
                <a:cs typeface="+mn-cs"/>
              </a:defRPr>
            </a:lvl2pPr>
            <a:lvl3pPr marL="8001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gradFill>
                  <a:gsLst>
                    <a:gs pos="1250">
                      <a:schemeClr val="tx1"/>
                    </a:gs>
                    <a:gs pos="100000">
                      <a:schemeClr val="tx1"/>
                    </a:gs>
                  </a:gsLst>
                  <a:lin ang="5400000" scaled="0"/>
                </a:gradFill>
                <a:latin typeface="+mn-lt"/>
                <a:ea typeface="+mn-ea"/>
                <a:cs typeface="+mn-cs"/>
              </a:defRPr>
            </a:lvl3pPr>
            <a:lvl4pPr marL="10287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4pPr>
            <a:lvl5pPr marL="12573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896386">
              <a:lnSpc>
                <a:spcPct val="100000"/>
              </a:lnSpc>
              <a:spcBef>
                <a:spcPts val="0"/>
              </a:spcBef>
              <a:spcAft>
                <a:spcPts val="600"/>
              </a:spcAft>
              <a:buSzTx/>
              <a:buNone/>
            </a:pPr>
            <a:r>
              <a:rPr lang="en-US" sz="1000" kern="0" dirty="0">
                <a:solidFill>
                  <a:schemeClr val="tx1"/>
                </a:solidFill>
                <a:latin typeface="Segoe UI Semibold" panose="020B0702040204020203" pitchFamily="34" charset="0"/>
                <a:cs typeface="Segoe UI Semibold" panose="020B0702040204020203" pitchFamily="34" charset="0"/>
              </a:rPr>
              <a:t>Transform your meeting rooms with Teams</a:t>
            </a:r>
          </a:p>
          <a:p>
            <a:pPr marL="114300" lvl="1" indent="-114300" defTabSz="878559" fontAlgn="ctr">
              <a:lnSpc>
                <a:spcPct val="100000"/>
              </a:lnSpc>
              <a:spcBef>
                <a:spcPts val="0"/>
              </a:spcBef>
              <a:buSzTx/>
            </a:pPr>
            <a:r>
              <a:rPr lang="en-US" sz="900" kern="0" dirty="0">
                <a:solidFill>
                  <a:prstClr val="black"/>
                </a:solidFill>
                <a:latin typeface="Segoe UI" panose="020B0502040204020203" pitchFamily="34" charset="0"/>
                <a:cs typeface="Segoe UI" panose="020B0502040204020203" pitchFamily="34" charset="0"/>
              </a:rPr>
              <a:t>Teams feature set</a:t>
            </a:r>
          </a:p>
          <a:p>
            <a:pPr marL="114300" lvl="1" indent="-114300" defTabSz="878559" fontAlgn="ctr">
              <a:lnSpc>
                <a:spcPct val="100000"/>
              </a:lnSpc>
              <a:spcBef>
                <a:spcPts val="0"/>
              </a:spcBef>
              <a:buSzTx/>
            </a:pPr>
            <a:r>
              <a:rPr lang="en-US" sz="900" kern="0" dirty="0">
                <a:solidFill>
                  <a:prstClr val="black"/>
                </a:solidFill>
                <a:latin typeface="Segoe UI" panose="020B0502040204020203" pitchFamily="34" charset="0"/>
                <a:cs typeface="Segoe UI" panose="020B0502040204020203" pitchFamily="34" charset="0"/>
              </a:rPr>
              <a:t>One-touch join</a:t>
            </a:r>
          </a:p>
          <a:p>
            <a:pPr marL="114300" lvl="1" indent="-114300" defTabSz="878559" fontAlgn="ctr">
              <a:lnSpc>
                <a:spcPct val="100000"/>
              </a:lnSpc>
              <a:spcBef>
                <a:spcPts val="0"/>
              </a:spcBef>
              <a:buSzTx/>
            </a:pPr>
            <a:r>
              <a:rPr lang="en-US" sz="900" kern="0" dirty="0">
                <a:solidFill>
                  <a:prstClr val="black"/>
                </a:solidFill>
                <a:latin typeface="Segoe UI" panose="020B0502040204020203" pitchFamily="34" charset="0"/>
                <a:cs typeface="Segoe UI" panose="020B0502040204020203" pitchFamily="34" charset="0"/>
              </a:rPr>
              <a:t>Dial into a meeting or call someone’s phone</a:t>
            </a:r>
          </a:p>
          <a:p>
            <a:pPr marL="114300" lvl="1" indent="-114300" defTabSz="878559" fontAlgn="ctr">
              <a:lnSpc>
                <a:spcPct val="100000"/>
              </a:lnSpc>
              <a:spcBef>
                <a:spcPts val="0"/>
              </a:spcBef>
              <a:buSzTx/>
            </a:pPr>
            <a:r>
              <a:rPr lang="en-US" sz="900" kern="0" dirty="0">
                <a:solidFill>
                  <a:prstClr val="black"/>
                </a:solidFill>
                <a:latin typeface="Segoe UI" panose="020B0502040204020203" pitchFamily="34" charset="0"/>
                <a:cs typeface="Segoe UI" panose="020B0502040204020203" pitchFamily="34" charset="0"/>
              </a:rPr>
              <a:t>Share with remote participants</a:t>
            </a:r>
          </a:p>
          <a:p>
            <a:pPr marL="114300" lvl="1" indent="-114300" defTabSz="878559" fontAlgn="ctr">
              <a:lnSpc>
                <a:spcPct val="100000"/>
              </a:lnSpc>
              <a:spcBef>
                <a:spcPts val="0"/>
              </a:spcBef>
              <a:buSzTx/>
            </a:pPr>
            <a:r>
              <a:rPr lang="en-US" sz="900" kern="0" dirty="0">
                <a:solidFill>
                  <a:prstClr val="black"/>
                </a:solidFill>
                <a:latin typeface="Segoe UI" panose="020B0502040204020203" pitchFamily="34" charset="0"/>
                <a:cs typeface="Segoe UI" panose="020B0502040204020203" pitchFamily="34" charset="0"/>
              </a:rPr>
              <a:t>Center of room control</a:t>
            </a:r>
          </a:p>
          <a:p>
            <a:pPr marL="0" indent="0" algn="ctr" defTabSz="896386">
              <a:lnSpc>
                <a:spcPct val="100000"/>
              </a:lnSpc>
              <a:spcBef>
                <a:spcPts val="0"/>
              </a:spcBef>
              <a:spcAft>
                <a:spcPts val="1765"/>
              </a:spcAft>
              <a:buSzTx/>
              <a:buNone/>
            </a:pPr>
            <a:endParaRPr lang="en-US" sz="1000" kern="0" dirty="0">
              <a:solidFill>
                <a:schemeClr val="tx1"/>
              </a:solidFill>
              <a:latin typeface="Segoe UI" panose="020B0502040204020203" pitchFamily="34" charset="0"/>
              <a:cs typeface="Segoe UI" panose="020B0502040204020203" pitchFamily="34" charset="0"/>
            </a:endParaRPr>
          </a:p>
        </p:txBody>
      </p:sp>
      <p:grpSp>
        <p:nvGrpSpPr>
          <p:cNvPr id="111" name="Group 110">
            <a:extLst>
              <a:ext uri="{FF2B5EF4-FFF2-40B4-BE49-F238E27FC236}">
                <a16:creationId xmlns:a16="http://schemas.microsoft.com/office/drawing/2014/main" id="{557E6668-6F7C-4DEE-A37F-EF9F0C91EF30}"/>
              </a:ext>
            </a:extLst>
          </p:cNvPr>
          <p:cNvGrpSpPr/>
          <p:nvPr/>
        </p:nvGrpSpPr>
        <p:grpSpPr>
          <a:xfrm>
            <a:off x="3845291" y="10457249"/>
            <a:ext cx="410702" cy="531762"/>
            <a:chOff x="5819356" y="4165600"/>
            <a:chExt cx="597504" cy="773626"/>
          </a:xfrm>
        </p:grpSpPr>
        <p:sp>
          <p:nvSpPr>
            <p:cNvPr id="112" name="Left Brace 111">
              <a:extLst>
                <a:ext uri="{FF2B5EF4-FFF2-40B4-BE49-F238E27FC236}">
                  <a16:creationId xmlns:a16="http://schemas.microsoft.com/office/drawing/2014/main" id="{83A0F42E-97B5-40FA-AC35-3EBFCF33651B}"/>
                </a:ext>
              </a:extLst>
            </p:cNvPr>
            <p:cNvSpPr/>
            <p:nvPr/>
          </p:nvSpPr>
          <p:spPr>
            <a:xfrm rot="5400000">
              <a:off x="6063895" y="4621130"/>
              <a:ext cx="108427" cy="465482"/>
            </a:xfrm>
            <a:prstGeom prst="leftBrace">
              <a:avLst/>
            </a:prstGeom>
            <a:noFill/>
            <a:ln w="12700" cap="flat" cmpd="sng" algn="ctr">
              <a:solidFill>
                <a:schemeClr val="accent1"/>
              </a:solidFill>
              <a:prstDash val="solid"/>
            </a:ln>
            <a:effectLst/>
          </p:spPr>
          <p:txBody>
            <a:bodyPr rtlCol="0" anchor="ctr"/>
            <a:lstStyle/>
            <a:p>
              <a:pPr marL="0" marR="0" lvl="0" indent="0" algn="ctr" defTabSz="914367" eaLnBrk="1" fontAlgn="auto" latinLnBrk="0" hangingPunct="1">
                <a:lnSpc>
                  <a:spcPct val="100000"/>
                </a:lnSpc>
                <a:spcBef>
                  <a:spcPts val="0"/>
                </a:spcBef>
                <a:spcAft>
                  <a:spcPts val="0"/>
                </a:spcAft>
                <a:buClrTx/>
                <a:buSzTx/>
                <a:buFontTx/>
                <a:buNone/>
                <a:tabLst/>
                <a:defRPr/>
              </a:pPr>
              <a:endParaRPr kumimoji="0" lang="en-US" sz="1765" i="0" u="none" strike="noStrike" kern="0" normalizeH="0" baseline="0" noProof="0">
                <a:ln w="0"/>
                <a:effectLst>
                  <a:outerShdw blurRad="38100" dist="19050" dir="2700000" algn="tl" rotWithShape="0">
                    <a:schemeClr val="dk1">
                      <a:alpha val="40000"/>
                    </a:schemeClr>
                  </a:outerShdw>
                </a:effectLst>
                <a:uLnTx/>
                <a:uFillTx/>
                <a:latin typeface="Segoe UI"/>
                <a:ea typeface="+mn-ea"/>
                <a:cs typeface="+mn-cs"/>
              </a:endParaRPr>
            </a:p>
          </p:txBody>
        </p:sp>
        <p:cxnSp>
          <p:nvCxnSpPr>
            <p:cNvPr id="113" name="Straight Connector 112">
              <a:extLst>
                <a:ext uri="{FF2B5EF4-FFF2-40B4-BE49-F238E27FC236}">
                  <a16:creationId xmlns:a16="http://schemas.microsoft.com/office/drawing/2014/main" id="{93A83D84-1E64-4091-A758-A07E0EE2F78A}"/>
                </a:ext>
              </a:extLst>
            </p:cNvPr>
            <p:cNvCxnSpPr>
              <a:cxnSpLocks/>
            </p:cNvCxnSpPr>
            <p:nvPr/>
          </p:nvCxnSpPr>
          <p:spPr>
            <a:xfrm flipH="1" flipV="1">
              <a:off x="6118108" y="4768516"/>
              <a:ext cx="0" cy="31142"/>
            </a:xfrm>
            <a:prstGeom prst="line">
              <a:avLst/>
            </a:prstGeom>
            <a:noFill/>
            <a:ln w="12700" cap="flat" cmpd="sng" algn="ctr">
              <a:solidFill>
                <a:schemeClr val="accent1"/>
              </a:solidFill>
              <a:prstDash val="solid"/>
            </a:ln>
            <a:effectLst/>
          </p:spPr>
        </p:cxnSp>
        <p:grpSp>
          <p:nvGrpSpPr>
            <p:cNvPr id="114" name="Group 113">
              <a:extLst>
                <a:ext uri="{FF2B5EF4-FFF2-40B4-BE49-F238E27FC236}">
                  <a16:creationId xmlns:a16="http://schemas.microsoft.com/office/drawing/2014/main" id="{6B46078A-1ABB-47F0-97C9-CA4AADF55213}"/>
                </a:ext>
              </a:extLst>
            </p:cNvPr>
            <p:cNvGrpSpPr/>
            <p:nvPr/>
          </p:nvGrpSpPr>
          <p:grpSpPr>
            <a:xfrm>
              <a:off x="5819356" y="4545567"/>
              <a:ext cx="597504" cy="45524"/>
              <a:chOff x="3475958" y="1764946"/>
              <a:chExt cx="1406704" cy="107178"/>
            </a:xfrm>
            <a:noFill/>
          </p:grpSpPr>
          <p:sp>
            <p:nvSpPr>
              <p:cNvPr id="121" name="Rectangle: Rounded Corners 433">
                <a:extLst>
                  <a:ext uri="{FF2B5EF4-FFF2-40B4-BE49-F238E27FC236}">
                    <a16:creationId xmlns:a16="http://schemas.microsoft.com/office/drawing/2014/main" id="{F610AC02-9E71-4240-BEC6-EF60BF6DC6C5}"/>
                  </a:ext>
                </a:extLst>
              </p:cNvPr>
              <p:cNvSpPr/>
              <p:nvPr/>
            </p:nvSpPr>
            <p:spPr bwMode="auto">
              <a:xfrm>
                <a:off x="4589400" y="1764946"/>
                <a:ext cx="293262" cy="107178"/>
              </a:xfrm>
              <a:prstGeom prst="roundRect">
                <a:avLst/>
              </a:prstGeom>
              <a:grpFill/>
              <a:ln w="12700" cap="flat" cmpd="sng" algn="ctr">
                <a:solidFill>
                  <a:schemeClr val="accent1"/>
                </a:solidFill>
                <a:prstDash val="solid"/>
                <a:headEnd type="none" w="med" len="med"/>
                <a:tailEnd type="none" w="med" len="med"/>
              </a:ln>
              <a:effectLst/>
            </p:spPr>
            <p:txBody>
              <a:bodyPr rot="0" spcFirstLastPara="0" vertOverflow="overflow" horzOverflow="overflow" vert="horz" wrap="square" lIns="44821" tIns="44821" rIns="44821" bIns="44821" numCol="1" spcCol="0" rtlCol="0" fromWordArt="0" anchor="b" anchorCtr="0" forceAA="0" compatLnSpc="1">
                <a:prstTxWarp prst="textNoShape">
                  <a:avLst/>
                </a:prstTxWarp>
                <a:noAutofit/>
              </a:bodyPr>
              <a:lstStyle/>
              <a:p>
                <a:pPr marL="0" marR="0" lvl="0" indent="0" algn="ctr" defTabSz="896091" eaLnBrk="1" fontAlgn="base" latinLnBrk="0" hangingPunct="1">
                  <a:lnSpc>
                    <a:spcPct val="100000"/>
                  </a:lnSpc>
                  <a:spcBef>
                    <a:spcPct val="0"/>
                  </a:spcBef>
                  <a:spcAft>
                    <a:spcPct val="0"/>
                  </a:spcAft>
                  <a:buClrTx/>
                  <a:buSzTx/>
                  <a:buFontTx/>
                  <a:buNone/>
                  <a:tabLst/>
                  <a:defRPr/>
                </a:pPr>
                <a:endParaRPr kumimoji="0" lang="en-US" sz="1765" i="0" u="none" strike="noStrike" kern="0" normalizeH="0" baseline="0" noProof="0">
                  <a:ln w="0"/>
                  <a:effectLst>
                    <a:outerShdw blurRad="38100" dist="19050" dir="2700000" algn="tl" rotWithShape="0">
                      <a:schemeClr val="dk1">
                        <a:alpha val="40000"/>
                      </a:schemeClr>
                    </a:outerShdw>
                  </a:effectLst>
                  <a:uLnTx/>
                  <a:uFillTx/>
                  <a:latin typeface="Segoe UI" pitchFamily="34" charset="0"/>
                  <a:ea typeface="Segoe UI" pitchFamily="34" charset="0"/>
                  <a:cs typeface="Segoe UI" pitchFamily="34" charset="0"/>
                </a:endParaRPr>
              </a:p>
            </p:txBody>
          </p:sp>
          <p:sp>
            <p:nvSpPr>
              <p:cNvPr id="122" name="Rectangle: Rounded Corners 434">
                <a:extLst>
                  <a:ext uri="{FF2B5EF4-FFF2-40B4-BE49-F238E27FC236}">
                    <a16:creationId xmlns:a16="http://schemas.microsoft.com/office/drawing/2014/main" id="{700C914E-98F2-43C5-9F1E-C0137076BDE8}"/>
                  </a:ext>
                </a:extLst>
              </p:cNvPr>
              <p:cNvSpPr/>
              <p:nvPr/>
            </p:nvSpPr>
            <p:spPr bwMode="auto">
              <a:xfrm>
                <a:off x="3475958" y="1764946"/>
                <a:ext cx="293262" cy="107178"/>
              </a:xfrm>
              <a:prstGeom prst="roundRect">
                <a:avLst/>
              </a:prstGeom>
              <a:grpFill/>
              <a:ln w="12700" cap="flat" cmpd="sng" algn="ctr">
                <a:solidFill>
                  <a:schemeClr val="accent1"/>
                </a:solidFill>
                <a:prstDash val="solid"/>
                <a:headEnd type="none" w="med" len="med"/>
                <a:tailEnd type="none" w="med" len="med"/>
              </a:ln>
              <a:effectLst/>
            </p:spPr>
            <p:txBody>
              <a:bodyPr rot="0" spcFirstLastPara="0" vertOverflow="overflow" horzOverflow="overflow" vert="horz" wrap="square" lIns="44821" tIns="44821" rIns="44821" bIns="44821" numCol="1" spcCol="0" rtlCol="0" fromWordArt="0" anchor="b" anchorCtr="0" forceAA="0" compatLnSpc="1">
                <a:prstTxWarp prst="textNoShape">
                  <a:avLst/>
                </a:prstTxWarp>
                <a:noAutofit/>
              </a:bodyPr>
              <a:lstStyle/>
              <a:p>
                <a:pPr marL="0" marR="0" lvl="0" indent="0" algn="ctr" defTabSz="896091" eaLnBrk="1" fontAlgn="base" latinLnBrk="0" hangingPunct="1">
                  <a:lnSpc>
                    <a:spcPct val="100000"/>
                  </a:lnSpc>
                  <a:spcBef>
                    <a:spcPct val="0"/>
                  </a:spcBef>
                  <a:spcAft>
                    <a:spcPct val="0"/>
                  </a:spcAft>
                  <a:buClrTx/>
                  <a:buSzTx/>
                  <a:buFontTx/>
                  <a:buNone/>
                  <a:tabLst/>
                  <a:defRPr/>
                </a:pPr>
                <a:endParaRPr kumimoji="0" lang="en-US" sz="1765" i="0" u="none" strike="noStrike" kern="0" normalizeH="0" baseline="0" noProof="0">
                  <a:ln w="0"/>
                  <a:effectLst>
                    <a:outerShdw blurRad="38100" dist="19050" dir="2700000" algn="tl" rotWithShape="0">
                      <a:schemeClr val="dk1">
                        <a:alpha val="40000"/>
                      </a:schemeClr>
                    </a:outerShdw>
                  </a:effectLst>
                  <a:uLnTx/>
                  <a:uFillTx/>
                  <a:latin typeface="Segoe UI" pitchFamily="34" charset="0"/>
                  <a:ea typeface="Segoe UI" pitchFamily="34" charset="0"/>
                  <a:cs typeface="Segoe UI" pitchFamily="34" charset="0"/>
                </a:endParaRPr>
              </a:p>
            </p:txBody>
          </p:sp>
        </p:grpSp>
        <p:cxnSp>
          <p:nvCxnSpPr>
            <p:cNvPr id="115" name="Connector: Elbow 429">
              <a:extLst>
                <a:ext uri="{FF2B5EF4-FFF2-40B4-BE49-F238E27FC236}">
                  <a16:creationId xmlns:a16="http://schemas.microsoft.com/office/drawing/2014/main" id="{719E7BB6-C613-4E43-BD48-6E38B64DCB03}"/>
                </a:ext>
              </a:extLst>
            </p:cNvPr>
            <p:cNvCxnSpPr/>
            <p:nvPr/>
          </p:nvCxnSpPr>
          <p:spPr>
            <a:xfrm rot="16200000" flipH="1">
              <a:off x="5828515" y="4644214"/>
              <a:ext cx="130730" cy="24483"/>
            </a:xfrm>
            <a:prstGeom prst="bentConnector2">
              <a:avLst/>
            </a:prstGeom>
            <a:noFill/>
            <a:ln w="12700" cap="flat" cmpd="sng" algn="ctr">
              <a:solidFill>
                <a:schemeClr val="accent1"/>
              </a:solidFill>
              <a:prstDash val="solid"/>
            </a:ln>
            <a:effectLst/>
          </p:spPr>
        </p:cxnSp>
        <p:cxnSp>
          <p:nvCxnSpPr>
            <p:cNvPr id="116" name="Connector: Elbow 430">
              <a:extLst>
                <a:ext uri="{FF2B5EF4-FFF2-40B4-BE49-F238E27FC236}">
                  <a16:creationId xmlns:a16="http://schemas.microsoft.com/office/drawing/2014/main" id="{C494EDBC-1C3F-4DA7-8FC6-CE3953EBDCD7}"/>
                </a:ext>
              </a:extLst>
            </p:cNvPr>
            <p:cNvCxnSpPr>
              <a:cxnSpLocks/>
            </p:cNvCxnSpPr>
            <p:nvPr/>
          </p:nvCxnSpPr>
          <p:spPr>
            <a:xfrm rot="5400000">
              <a:off x="6276972" y="4644215"/>
              <a:ext cx="130730" cy="24482"/>
            </a:xfrm>
            <a:prstGeom prst="bentConnector2">
              <a:avLst/>
            </a:prstGeom>
            <a:noFill/>
            <a:ln w="12700" cap="flat" cmpd="sng" algn="ctr">
              <a:solidFill>
                <a:schemeClr val="accent1"/>
              </a:solidFill>
              <a:prstDash val="solid"/>
            </a:ln>
            <a:effectLst/>
          </p:spPr>
        </p:cxnSp>
        <p:sp>
          <p:nvSpPr>
            <p:cNvPr id="117" name="Oval 116">
              <a:extLst>
                <a:ext uri="{FF2B5EF4-FFF2-40B4-BE49-F238E27FC236}">
                  <a16:creationId xmlns:a16="http://schemas.microsoft.com/office/drawing/2014/main" id="{0FD84423-F5BB-4F7D-BCA3-465DD1D79D25}"/>
                </a:ext>
              </a:extLst>
            </p:cNvPr>
            <p:cNvSpPr/>
            <p:nvPr/>
          </p:nvSpPr>
          <p:spPr bwMode="auto">
            <a:xfrm>
              <a:off x="5859975" y="4895900"/>
              <a:ext cx="43326" cy="43326"/>
            </a:xfrm>
            <a:prstGeom prst="ellipse">
              <a:avLst/>
            </a:prstGeom>
            <a:noFill/>
            <a:ln w="12700" cap="flat" cmpd="sng" algn="ctr">
              <a:solidFill>
                <a:schemeClr val="accent1"/>
              </a:solidFill>
              <a:prstDash val="solid"/>
              <a:headEnd type="none" w="med" len="med"/>
              <a:tailEnd type="none" w="med" len="med"/>
            </a:ln>
            <a:effectLst/>
          </p:spPr>
          <p:txBody>
            <a:bodyPr rot="0" spcFirstLastPara="0" vertOverflow="overflow" horzOverflow="overflow" vert="horz" wrap="square" lIns="44821" tIns="44821" rIns="44821" bIns="44821" numCol="1" spcCol="0" rtlCol="0" fromWordArt="0" anchor="b" anchorCtr="0" forceAA="0" compatLnSpc="1">
              <a:prstTxWarp prst="textNoShape">
                <a:avLst/>
              </a:prstTxWarp>
              <a:noAutofit/>
            </a:bodyPr>
            <a:lstStyle/>
            <a:p>
              <a:pPr marL="0" marR="0" lvl="0" indent="0" algn="ctr" defTabSz="896091" eaLnBrk="1" fontAlgn="base" latinLnBrk="0" hangingPunct="1">
                <a:lnSpc>
                  <a:spcPct val="100000"/>
                </a:lnSpc>
                <a:spcBef>
                  <a:spcPct val="0"/>
                </a:spcBef>
                <a:spcAft>
                  <a:spcPct val="0"/>
                </a:spcAft>
                <a:buClrTx/>
                <a:buSzTx/>
                <a:buFontTx/>
                <a:buNone/>
                <a:tabLst/>
                <a:defRPr/>
              </a:pPr>
              <a:endParaRPr kumimoji="0" lang="en-US" sz="1765" i="0" u="none" strike="noStrike" kern="0" normalizeH="0" baseline="0" noProof="0">
                <a:ln w="0"/>
                <a:effectLst>
                  <a:outerShdw blurRad="38100" dist="19050" dir="2700000" algn="tl" rotWithShape="0">
                    <a:schemeClr val="dk1">
                      <a:alpha val="40000"/>
                    </a:schemeClr>
                  </a:outerShdw>
                </a:effectLst>
                <a:uLnTx/>
                <a:uFillTx/>
                <a:latin typeface="Segoe UI" pitchFamily="34" charset="0"/>
                <a:ea typeface="Segoe UI" pitchFamily="34" charset="0"/>
                <a:cs typeface="Segoe UI" pitchFamily="34" charset="0"/>
              </a:endParaRPr>
            </a:p>
          </p:txBody>
        </p:sp>
        <p:sp>
          <p:nvSpPr>
            <p:cNvPr id="118" name="Oval 117">
              <a:extLst>
                <a:ext uri="{FF2B5EF4-FFF2-40B4-BE49-F238E27FC236}">
                  <a16:creationId xmlns:a16="http://schemas.microsoft.com/office/drawing/2014/main" id="{0444570D-E5AA-4619-9CB3-AA6271001F82}"/>
                </a:ext>
              </a:extLst>
            </p:cNvPr>
            <p:cNvSpPr/>
            <p:nvPr/>
          </p:nvSpPr>
          <p:spPr bwMode="auto">
            <a:xfrm>
              <a:off x="6329187" y="4895900"/>
              <a:ext cx="43326" cy="43326"/>
            </a:xfrm>
            <a:prstGeom prst="ellipse">
              <a:avLst/>
            </a:prstGeom>
            <a:noFill/>
            <a:ln w="12700" cap="flat" cmpd="sng" algn="ctr">
              <a:solidFill>
                <a:schemeClr val="accent1"/>
              </a:solidFill>
              <a:prstDash val="solid"/>
              <a:headEnd type="none" w="med" len="med"/>
              <a:tailEnd type="none" w="med" len="med"/>
            </a:ln>
            <a:effectLst/>
          </p:spPr>
          <p:txBody>
            <a:bodyPr rot="0" spcFirstLastPara="0" vertOverflow="overflow" horzOverflow="overflow" vert="horz" wrap="square" lIns="44821" tIns="44821" rIns="44821" bIns="44821" numCol="1" spcCol="0" rtlCol="0" fromWordArt="0" anchor="b" anchorCtr="0" forceAA="0" compatLnSpc="1">
              <a:prstTxWarp prst="textNoShape">
                <a:avLst/>
              </a:prstTxWarp>
              <a:noAutofit/>
            </a:bodyPr>
            <a:lstStyle/>
            <a:p>
              <a:pPr marL="0" marR="0" lvl="0" indent="0" algn="ctr" defTabSz="896091" eaLnBrk="1" fontAlgn="base" latinLnBrk="0" hangingPunct="1">
                <a:lnSpc>
                  <a:spcPct val="100000"/>
                </a:lnSpc>
                <a:spcBef>
                  <a:spcPct val="0"/>
                </a:spcBef>
                <a:spcAft>
                  <a:spcPct val="0"/>
                </a:spcAft>
                <a:buClrTx/>
                <a:buSzTx/>
                <a:buFontTx/>
                <a:buNone/>
                <a:tabLst/>
                <a:defRPr/>
              </a:pPr>
              <a:endParaRPr kumimoji="0" lang="en-US" sz="1765" i="0" u="none" strike="noStrike" kern="0" normalizeH="0" baseline="0" noProof="0">
                <a:ln w="0"/>
                <a:effectLst>
                  <a:outerShdw blurRad="38100" dist="19050" dir="2700000" algn="tl" rotWithShape="0">
                    <a:schemeClr val="dk1">
                      <a:alpha val="40000"/>
                    </a:schemeClr>
                  </a:outerShdw>
                </a:effectLst>
                <a:uLnTx/>
                <a:uFillTx/>
                <a:latin typeface="Segoe UI" pitchFamily="34" charset="0"/>
                <a:ea typeface="Segoe UI" pitchFamily="34" charset="0"/>
                <a:cs typeface="Segoe UI" pitchFamily="34" charset="0"/>
              </a:endParaRPr>
            </a:p>
          </p:txBody>
        </p:sp>
        <p:sp>
          <p:nvSpPr>
            <p:cNvPr id="119" name="Rectangle: Rounded Corners 424">
              <a:extLst>
                <a:ext uri="{FF2B5EF4-FFF2-40B4-BE49-F238E27FC236}">
                  <a16:creationId xmlns:a16="http://schemas.microsoft.com/office/drawing/2014/main" id="{44DF32FC-259B-450A-BC70-7CB833F38616}"/>
                </a:ext>
              </a:extLst>
            </p:cNvPr>
            <p:cNvSpPr/>
            <p:nvPr/>
          </p:nvSpPr>
          <p:spPr bwMode="auto">
            <a:xfrm>
              <a:off x="5906121" y="4675124"/>
              <a:ext cx="423974" cy="93392"/>
            </a:xfrm>
            <a:prstGeom prst="roundRect">
              <a:avLst/>
            </a:prstGeom>
            <a:noFill/>
            <a:ln w="12700" cap="flat" cmpd="sng" algn="ctr">
              <a:solidFill>
                <a:schemeClr val="accent1"/>
              </a:solidFill>
              <a:prstDash val="solid"/>
              <a:headEnd type="none" w="med" len="med"/>
              <a:tailEnd type="none" w="med" len="med"/>
            </a:ln>
            <a:effectLst/>
          </p:spPr>
          <p:txBody>
            <a:bodyPr rot="0" spcFirstLastPara="0" vertOverflow="overflow" horzOverflow="overflow" vert="horz" wrap="square" lIns="44821" tIns="44821" rIns="44821" bIns="44821" numCol="1" spcCol="0" rtlCol="0" fromWordArt="0" anchor="b" anchorCtr="0" forceAA="0" compatLnSpc="1">
              <a:prstTxWarp prst="textNoShape">
                <a:avLst/>
              </a:prstTxWarp>
              <a:noAutofit/>
            </a:bodyPr>
            <a:lstStyle/>
            <a:p>
              <a:pPr marL="0" marR="0" lvl="0" indent="0" algn="ctr" defTabSz="896091" eaLnBrk="1" fontAlgn="base" latinLnBrk="0" hangingPunct="1">
                <a:lnSpc>
                  <a:spcPct val="100000"/>
                </a:lnSpc>
                <a:spcBef>
                  <a:spcPct val="0"/>
                </a:spcBef>
                <a:spcAft>
                  <a:spcPct val="0"/>
                </a:spcAft>
                <a:buClrTx/>
                <a:buSzTx/>
                <a:buFontTx/>
                <a:buNone/>
                <a:tabLst/>
                <a:defRPr/>
              </a:pPr>
              <a:endParaRPr kumimoji="0" lang="en-US" sz="1765" i="0" u="none" strike="noStrike" kern="0" normalizeH="0" baseline="0" noProof="0">
                <a:ln w="0"/>
                <a:effectLst>
                  <a:outerShdw blurRad="38100" dist="19050" dir="2700000" algn="tl" rotWithShape="0">
                    <a:schemeClr val="dk1">
                      <a:alpha val="40000"/>
                    </a:schemeClr>
                  </a:outerShdw>
                </a:effectLst>
                <a:uLnTx/>
                <a:uFillTx/>
                <a:latin typeface="Segoe UI" pitchFamily="34" charset="0"/>
                <a:ea typeface="Segoe UI" pitchFamily="34" charset="0"/>
                <a:cs typeface="Segoe UI" pitchFamily="34" charset="0"/>
              </a:endParaRPr>
            </a:p>
          </p:txBody>
        </p:sp>
        <p:sp>
          <p:nvSpPr>
            <p:cNvPr id="120" name="Freeform: Shape 427">
              <a:extLst>
                <a:ext uri="{FF2B5EF4-FFF2-40B4-BE49-F238E27FC236}">
                  <a16:creationId xmlns:a16="http://schemas.microsoft.com/office/drawing/2014/main" id="{C11A78DC-F658-4DB2-AE56-8FD3E14697DE}"/>
                </a:ext>
              </a:extLst>
            </p:cNvPr>
            <p:cNvSpPr/>
            <p:nvPr/>
          </p:nvSpPr>
          <p:spPr bwMode="auto">
            <a:xfrm>
              <a:off x="5959487" y="4165600"/>
              <a:ext cx="317239" cy="505235"/>
            </a:xfrm>
            <a:custGeom>
              <a:avLst/>
              <a:gdLst>
                <a:gd name="connsiteX0" fmla="*/ 190797 w 746880"/>
                <a:gd name="connsiteY0" fmla="*/ 0 h 1189481"/>
                <a:gd name="connsiteX1" fmla="*/ 556084 w 746880"/>
                <a:gd name="connsiteY1" fmla="*/ 0 h 1189481"/>
                <a:gd name="connsiteX2" fmla="*/ 556089 w 746880"/>
                <a:gd name="connsiteY2" fmla="*/ 1 h 1189481"/>
                <a:gd name="connsiteX3" fmla="*/ 560160 w 746880"/>
                <a:gd name="connsiteY3" fmla="*/ 1 h 1189481"/>
                <a:gd name="connsiteX4" fmla="*/ 560293 w 746880"/>
                <a:gd name="connsiteY4" fmla="*/ 850 h 1189481"/>
                <a:gd name="connsiteX5" fmla="*/ 589595 w 746880"/>
                <a:gd name="connsiteY5" fmla="*/ 6766 h 1189481"/>
                <a:gd name="connsiteX6" fmla="*/ 642176 w 746880"/>
                <a:gd name="connsiteY6" fmla="*/ 86092 h 1189481"/>
                <a:gd name="connsiteX7" fmla="*/ 642176 w 746880"/>
                <a:gd name="connsiteY7" fmla="*/ 522475 h 1189481"/>
                <a:gd name="connsiteX8" fmla="*/ 746880 w 746880"/>
                <a:gd name="connsiteY8" fmla="*/ 1189481 h 1189481"/>
                <a:gd name="connsiteX9" fmla="*/ 0 w 746880"/>
                <a:gd name="connsiteY9" fmla="*/ 1189481 h 1189481"/>
                <a:gd name="connsiteX10" fmla="*/ 104705 w 746880"/>
                <a:gd name="connsiteY10" fmla="*/ 522469 h 1189481"/>
                <a:gd name="connsiteX11" fmla="*/ 104705 w 746880"/>
                <a:gd name="connsiteY11" fmla="*/ 86092 h 1189481"/>
                <a:gd name="connsiteX12" fmla="*/ 157286 w 746880"/>
                <a:gd name="connsiteY12" fmla="*/ 6766 h 1189481"/>
                <a:gd name="connsiteX13" fmla="*/ 186587 w 746880"/>
                <a:gd name="connsiteY13" fmla="*/ 850 h 1189481"/>
                <a:gd name="connsiteX14" fmla="*/ 186720 w 746880"/>
                <a:gd name="connsiteY14" fmla="*/ 1 h 1189481"/>
                <a:gd name="connsiteX15" fmla="*/ 190792 w 746880"/>
                <a:gd name="connsiteY15" fmla="*/ 1 h 118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46880" h="1189481">
                  <a:moveTo>
                    <a:pt x="190797" y="0"/>
                  </a:moveTo>
                  <a:lnTo>
                    <a:pt x="556084" y="0"/>
                  </a:lnTo>
                  <a:lnTo>
                    <a:pt x="556089" y="1"/>
                  </a:lnTo>
                  <a:lnTo>
                    <a:pt x="560160" y="1"/>
                  </a:lnTo>
                  <a:lnTo>
                    <a:pt x="560293" y="850"/>
                  </a:lnTo>
                  <a:lnTo>
                    <a:pt x="589595" y="6766"/>
                  </a:lnTo>
                  <a:cubicBezTo>
                    <a:pt x="620495" y="19835"/>
                    <a:pt x="642176" y="50432"/>
                    <a:pt x="642176" y="86092"/>
                  </a:cubicBezTo>
                  <a:lnTo>
                    <a:pt x="642176" y="522475"/>
                  </a:lnTo>
                  <a:lnTo>
                    <a:pt x="746880" y="1189481"/>
                  </a:lnTo>
                  <a:lnTo>
                    <a:pt x="0" y="1189481"/>
                  </a:lnTo>
                  <a:lnTo>
                    <a:pt x="104705" y="522469"/>
                  </a:lnTo>
                  <a:lnTo>
                    <a:pt x="104705" y="86092"/>
                  </a:lnTo>
                  <a:cubicBezTo>
                    <a:pt x="104705" y="50432"/>
                    <a:pt x="126387" y="19835"/>
                    <a:pt x="157286" y="6766"/>
                  </a:cubicBezTo>
                  <a:lnTo>
                    <a:pt x="186587" y="850"/>
                  </a:lnTo>
                  <a:lnTo>
                    <a:pt x="186720" y="1"/>
                  </a:lnTo>
                  <a:lnTo>
                    <a:pt x="190792" y="1"/>
                  </a:lnTo>
                  <a:close/>
                </a:path>
              </a:pathLst>
            </a:custGeom>
            <a:noFill/>
            <a:ln w="12700" cap="flat" cmpd="sng" algn="ctr">
              <a:solidFill>
                <a:schemeClr val="accent1"/>
              </a:solidFill>
              <a:prstDash val="solid"/>
              <a:headEnd type="none" w="med" len="med"/>
              <a:tailEnd type="none" w="med" len="med"/>
            </a:ln>
            <a:effectLst/>
          </p:spPr>
          <p:txBody>
            <a:bodyPr rot="0" spcFirstLastPara="0" vertOverflow="overflow" horzOverflow="overflow" vert="horz" wrap="square" lIns="44821" tIns="44821" rIns="44821" bIns="44821" numCol="1" spcCol="0" rtlCol="0" fromWordArt="0" anchor="b" anchorCtr="0" forceAA="0" compatLnSpc="1">
              <a:prstTxWarp prst="textNoShape">
                <a:avLst/>
              </a:prstTxWarp>
              <a:noAutofit/>
            </a:bodyPr>
            <a:lstStyle/>
            <a:p>
              <a:pPr marL="0" marR="0" lvl="0" indent="0" algn="ctr" defTabSz="896091" eaLnBrk="1" fontAlgn="base" latinLnBrk="0" hangingPunct="1">
                <a:lnSpc>
                  <a:spcPct val="100000"/>
                </a:lnSpc>
                <a:spcBef>
                  <a:spcPct val="0"/>
                </a:spcBef>
                <a:spcAft>
                  <a:spcPct val="0"/>
                </a:spcAft>
                <a:buClrTx/>
                <a:buSzTx/>
                <a:buFontTx/>
                <a:buNone/>
                <a:tabLst/>
                <a:defRPr/>
              </a:pPr>
              <a:endParaRPr kumimoji="0" lang="en-US" sz="1765" i="0" u="none" strike="noStrike" kern="0" normalizeH="0" baseline="0" noProof="0" dirty="0">
                <a:ln w="0"/>
                <a:effectLst>
                  <a:outerShdw blurRad="38100" dist="19050" dir="2700000" algn="tl" rotWithShape="0">
                    <a:schemeClr val="dk1">
                      <a:alpha val="40000"/>
                    </a:schemeClr>
                  </a:outerShdw>
                </a:effectLst>
                <a:uLnTx/>
                <a:uFillTx/>
                <a:latin typeface="Segoe UI" pitchFamily="34" charset="0"/>
                <a:ea typeface="Segoe UI" pitchFamily="34" charset="0"/>
                <a:cs typeface="Segoe UI" pitchFamily="34" charset="0"/>
              </a:endParaRPr>
            </a:p>
          </p:txBody>
        </p:sp>
      </p:grpSp>
      <p:sp>
        <p:nvSpPr>
          <p:cNvPr id="155" name="Text Placeholder 3">
            <a:extLst>
              <a:ext uri="{FF2B5EF4-FFF2-40B4-BE49-F238E27FC236}">
                <a16:creationId xmlns:a16="http://schemas.microsoft.com/office/drawing/2014/main" id="{EB0F1F62-34F9-44AF-94A3-87D95E47BCBE}"/>
              </a:ext>
            </a:extLst>
          </p:cNvPr>
          <p:cNvSpPr txBox="1">
            <a:spLocks/>
          </p:cNvSpPr>
          <p:nvPr/>
        </p:nvSpPr>
        <p:spPr>
          <a:xfrm>
            <a:off x="3049216" y="11106586"/>
            <a:ext cx="2380631" cy="938719"/>
          </a:xfrm>
          <a:prstGeom prst="rect">
            <a:avLst/>
          </a:prstGeom>
        </p:spPr>
        <p:txBody>
          <a:bodyPr vert="horz" wrap="square" lIns="0" tIns="0" rIns="0" bIns="0" rtlCol="0">
            <a:spAutoFit/>
          </a:bodyPr>
          <a:lstStyle>
            <a:lvl1pPr marL="342900" marR="0" indent="-342900" algn="l" defTabSz="932742" rtl="0" eaLnBrk="1" fontAlgn="auto" latinLnBrk="0" hangingPunct="1">
              <a:lnSpc>
                <a:spcPct val="90000"/>
              </a:lnSpc>
              <a:spcBef>
                <a:spcPct val="20000"/>
              </a:spcBef>
              <a:spcAft>
                <a:spcPts val="0"/>
              </a:spcAft>
              <a:buClrTx/>
              <a:buSzPct val="90000"/>
              <a:buFont typeface="Arial" pitchFamily="34" charset="0"/>
              <a:buChar char="•"/>
              <a:tabLst/>
              <a:defRPr sz="4000" kern="1200" spc="0" baseline="0">
                <a:gradFill>
                  <a:gsLst>
                    <a:gs pos="1250">
                      <a:schemeClr val="tx1"/>
                    </a:gs>
                    <a:gs pos="100000">
                      <a:schemeClr val="tx1"/>
                    </a:gs>
                  </a:gsLst>
                  <a:lin ang="5400000" scaled="0"/>
                </a:gradFill>
                <a:latin typeface="+mj-lt"/>
                <a:ea typeface="+mn-ea"/>
                <a:cs typeface="+mn-cs"/>
              </a:defRPr>
            </a:lvl1pPr>
            <a:lvl2pPr marL="584200" marR="0" indent="-241300" algn="l" defTabSz="932742"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gradFill>
                  <a:gsLst>
                    <a:gs pos="1250">
                      <a:schemeClr val="tx1"/>
                    </a:gs>
                    <a:gs pos="100000">
                      <a:schemeClr val="tx1"/>
                    </a:gs>
                  </a:gsLst>
                  <a:lin ang="5400000" scaled="0"/>
                </a:gradFill>
                <a:latin typeface="+mn-lt"/>
                <a:ea typeface="+mn-ea"/>
                <a:cs typeface="+mn-cs"/>
              </a:defRPr>
            </a:lvl2pPr>
            <a:lvl3pPr marL="8001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gradFill>
                  <a:gsLst>
                    <a:gs pos="1250">
                      <a:schemeClr val="tx1"/>
                    </a:gs>
                    <a:gs pos="100000">
                      <a:schemeClr val="tx1"/>
                    </a:gs>
                  </a:gsLst>
                  <a:lin ang="5400000" scaled="0"/>
                </a:gradFill>
                <a:latin typeface="+mn-lt"/>
                <a:ea typeface="+mn-ea"/>
                <a:cs typeface="+mn-cs"/>
              </a:defRPr>
            </a:lvl3pPr>
            <a:lvl4pPr marL="10287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4pPr>
            <a:lvl5pPr marL="12573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896386">
              <a:lnSpc>
                <a:spcPct val="100000"/>
              </a:lnSpc>
              <a:spcBef>
                <a:spcPts val="0"/>
              </a:spcBef>
              <a:spcAft>
                <a:spcPts val="600"/>
              </a:spcAft>
              <a:buSzTx/>
              <a:buNone/>
            </a:pPr>
            <a:r>
              <a:rPr lang="en-US" sz="1000" kern="0" dirty="0">
                <a:solidFill>
                  <a:schemeClr val="tx1"/>
                </a:solidFill>
                <a:latin typeface="Segoe UI Semibold" panose="020B0702040204020203" pitchFamily="34" charset="0"/>
                <a:cs typeface="Segoe UI Semibold" panose="020B0702040204020203" pitchFamily="34" charset="0"/>
              </a:rPr>
              <a:t>Make any space a Teams meeting place</a:t>
            </a:r>
          </a:p>
          <a:p>
            <a:pPr marL="114300" lvl="1" indent="-114300" defTabSz="878559" fontAlgn="ctr">
              <a:lnSpc>
                <a:spcPct val="100000"/>
              </a:lnSpc>
              <a:spcBef>
                <a:spcPts val="0"/>
              </a:spcBef>
              <a:buSzTx/>
            </a:pPr>
            <a:r>
              <a:rPr lang="en-US" sz="900" kern="0" dirty="0">
                <a:solidFill>
                  <a:prstClr val="black"/>
                </a:solidFill>
                <a:latin typeface="Segoe UI" panose="020B0502040204020203" pitchFamily="34" charset="0"/>
                <a:cs typeface="Segoe UI" panose="020B0502040204020203" pitchFamily="34" charset="0"/>
              </a:rPr>
              <a:t>Anyone, anywhere, any device </a:t>
            </a:r>
          </a:p>
          <a:p>
            <a:pPr marL="114300" lvl="1" indent="-114300" defTabSz="878559" fontAlgn="ctr">
              <a:lnSpc>
                <a:spcPct val="100000"/>
              </a:lnSpc>
              <a:spcBef>
                <a:spcPts val="0"/>
              </a:spcBef>
              <a:buSzTx/>
            </a:pPr>
            <a:r>
              <a:rPr lang="en-US" sz="900" kern="0" dirty="0">
                <a:solidFill>
                  <a:prstClr val="black"/>
                </a:solidFill>
                <a:latin typeface="Segoe UI" panose="020B0502040204020203" pitchFamily="34" charset="0"/>
                <a:cs typeface="Segoe UI" panose="020B0502040204020203" pitchFamily="34" charset="0"/>
              </a:rPr>
              <a:t>Dedicated Teams Meeting app</a:t>
            </a:r>
          </a:p>
          <a:p>
            <a:pPr marL="114300" lvl="1" indent="-114300" defTabSz="878559" fontAlgn="ctr">
              <a:lnSpc>
                <a:spcPct val="100000"/>
              </a:lnSpc>
              <a:spcBef>
                <a:spcPts val="0"/>
              </a:spcBef>
              <a:buSzTx/>
            </a:pPr>
            <a:r>
              <a:rPr lang="en-US" sz="900" kern="0" dirty="0">
                <a:solidFill>
                  <a:prstClr val="black"/>
                </a:solidFill>
                <a:latin typeface="Segoe UI" panose="020B0502040204020203" pitchFamily="34" charset="0"/>
                <a:cs typeface="Segoe UI" panose="020B0502040204020203" pitchFamily="34" charset="0"/>
              </a:rPr>
              <a:t>Scales to all room sizes</a:t>
            </a:r>
          </a:p>
          <a:p>
            <a:pPr marL="114300" lvl="1" indent="-114300" defTabSz="878559" fontAlgn="ctr">
              <a:lnSpc>
                <a:spcPct val="100000"/>
              </a:lnSpc>
              <a:spcBef>
                <a:spcPts val="0"/>
              </a:spcBef>
              <a:buSzTx/>
            </a:pPr>
            <a:r>
              <a:rPr lang="en-US" sz="900" kern="0" dirty="0">
                <a:solidFill>
                  <a:prstClr val="black"/>
                </a:solidFill>
                <a:latin typeface="Segoe UI" panose="020B0502040204020203" pitchFamily="34" charset="0"/>
                <a:cs typeface="Segoe UI" panose="020B0502040204020203" pitchFamily="34" charset="0"/>
              </a:rPr>
              <a:t>Integrate with existing investments</a:t>
            </a:r>
          </a:p>
          <a:p>
            <a:pPr marL="0" indent="0" algn="ctr" defTabSz="896386">
              <a:lnSpc>
                <a:spcPct val="100000"/>
              </a:lnSpc>
              <a:spcBef>
                <a:spcPts val="0"/>
              </a:spcBef>
              <a:spcAft>
                <a:spcPts val="1765"/>
              </a:spcAft>
              <a:buSzTx/>
              <a:buNone/>
            </a:pPr>
            <a:endParaRPr lang="en-US" sz="1000" kern="0" dirty="0">
              <a:solidFill>
                <a:schemeClr val="tx1"/>
              </a:solidFill>
              <a:latin typeface="Segoe UI" panose="020B0502040204020203" pitchFamily="34" charset="0"/>
              <a:cs typeface="Segoe UI" panose="020B0502040204020203" pitchFamily="34" charset="0"/>
            </a:endParaRPr>
          </a:p>
        </p:txBody>
      </p:sp>
      <p:sp>
        <p:nvSpPr>
          <p:cNvPr id="157" name="Text Placeholder 3">
            <a:extLst>
              <a:ext uri="{FF2B5EF4-FFF2-40B4-BE49-F238E27FC236}">
                <a16:creationId xmlns:a16="http://schemas.microsoft.com/office/drawing/2014/main" id="{72484A7D-FBA7-4FF8-B90A-44B0A759F615}"/>
              </a:ext>
            </a:extLst>
          </p:cNvPr>
          <p:cNvSpPr txBox="1">
            <a:spLocks/>
          </p:cNvSpPr>
          <p:nvPr/>
        </p:nvSpPr>
        <p:spPr>
          <a:xfrm>
            <a:off x="5614148" y="11106586"/>
            <a:ext cx="2436332" cy="784830"/>
          </a:xfrm>
          <a:prstGeom prst="rect">
            <a:avLst/>
          </a:prstGeom>
        </p:spPr>
        <p:txBody>
          <a:bodyPr vert="horz" wrap="square" lIns="0" tIns="0" rIns="0" bIns="0" rtlCol="0">
            <a:spAutoFit/>
          </a:bodyPr>
          <a:lstStyle>
            <a:lvl1pPr marL="342900" marR="0" indent="-342900" algn="l" defTabSz="932742" rtl="0" eaLnBrk="1" fontAlgn="auto" latinLnBrk="0" hangingPunct="1">
              <a:lnSpc>
                <a:spcPct val="90000"/>
              </a:lnSpc>
              <a:spcBef>
                <a:spcPct val="20000"/>
              </a:spcBef>
              <a:spcAft>
                <a:spcPts val="0"/>
              </a:spcAft>
              <a:buClrTx/>
              <a:buSzPct val="90000"/>
              <a:buFont typeface="Arial" pitchFamily="34" charset="0"/>
              <a:buChar char="•"/>
              <a:tabLst/>
              <a:defRPr sz="4000" kern="1200" spc="0" baseline="0">
                <a:gradFill>
                  <a:gsLst>
                    <a:gs pos="1250">
                      <a:schemeClr val="tx1"/>
                    </a:gs>
                    <a:gs pos="100000">
                      <a:schemeClr val="tx1"/>
                    </a:gs>
                  </a:gsLst>
                  <a:lin ang="5400000" scaled="0"/>
                </a:gradFill>
                <a:latin typeface="+mj-lt"/>
                <a:ea typeface="+mn-ea"/>
                <a:cs typeface="+mn-cs"/>
              </a:defRPr>
            </a:lvl1pPr>
            <a:lvl2pPr marL="584200" marR="0" indent="-241300" algn="l" defTabSz="932742"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gradFill>
                  <a:gsLst>
                    <a:gs pos="1250">
                      <a:schemeClr val="tx1"/>
                    </a:gs>
                    <a:gs pos="100000">
                      <a:schemeClr val="tx1"/>
                    </a:gs>
                  </a:gsLst>
                  <a:lin ang="5400000" scaled="0"/>
                </a:gradFill>
                <a:latin typeface="+mn-lt"/>
                <a:ea typeface="+mn-ea"/>
                <a:cs typeface="+mn-cs"/>
              </a:defRPr>
            </a:lvl2pPr>
            <a:lvl3pPr marL="8001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gradFill>
                  <a:gsLst>
                    <a:gs pos="1250">
                      <a:schemeClr val="tx1"/>
                    </a:gs>
                    <a:gs pos="100000">
                      <a:schemeClr val="tx1"/>
                    </a:gs>
                  </a:gsLst>
                  <a:lin ang="5400000" scaled="0"/>
                </a:gradFill>
                <a:latin typeface="+mn-lt"/>
                <a:ea typeface="+mn-ea"/>
                <a:cs typeface="+mn-cs"/>
              </a:defRPr>
            </a:lvl3pPr>
            <a:lvl4pPr marL="10287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4pPr>
            <a:lvl5pPr marL="12573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896386">
              <a:lnSpc>
                <a:spcPct val="100000"/>
              </a:lnSpc>
              <a:spcBef>
                <a:spcPts val="0"/>
              </a:spcBef>
              <a:spcAft>
                <a:spcPts val="600"/>
              </a:spcAft>
              <a:buSzTx/>
              <a:buNone/>
            </a:pPr>
            <a:r>
              <a:rPr lang="en-US" sz="1000" kern="0" dirty="0">
                <a:solidFill>
                  <a:schemeClr val="tx1"/>
                </a:solidFill>
                <a:latin typeface="Segoe UI Semibold" panose="020B0702040204020203" pitchFamily="34" charset="0"/>
                <a:cs typeface="Segoe UI Semibold" panose="020B0702040204020203" pitchFamily="34" charset="0"/>
              </a:rPr>
              <a:t>Easy to deploy, simple to manage</a:t>
            </a:r>
          </a:p>
          <a:p>
            <a:pPr marL="114300" lvl="1" indent="-114300" defTabSz="878559" fontAlgn="ctr">
              <a:lnSpc>
                <a:spcPct val="100000"/>
              </a:lnSpc>
              <a:spcBef>
                <a:spcPts val="0"/>
              </a:spcBef>
              <a:buSzTx/>
            </a:pPr>
            <a:r>
              <a:rPr lang="en-US" sz="900" kern="0" dirty="0">
                <a:solidFill>
                  <a:prstClr val="black"/>
                </a:solidFill>
                <a:latin typeface="Segoe UI" panose="020B0502040204020203" pitchFamily="34" charset="0"/>
                <a:cs typeface="Segoe UI" panose="020B0502040204020203" pitchFamily="34" charset="0"/>
              </a:rPr>
              <a:t>Windows 10 device</a:t>
            </a:r>
          </a:p>
          <a:p>
            <a:pPr marL="114300" lvl="1" indent="-114300" defTabSz="878559" fontAlgn="ctr">
              <a:lnSpc>
                <a:spcPct val="100000"/>
              </a:lnSpc>
              <a:spcBef>
                <a:spcPts val="0"/>
              </a:spcBef>
              <a:buSzTx/>
            </a:pPr>
            <a:r>
              <a:rPr lang="en-US" sz="900" kern="0" dirty="0">
                <a:solidFill>
                  <a:prstClr val="black"/>
                </a:solidFill>
                <a:latin typeface="Segoe UI" panose="020B0502040204020203" pitchFamily="34" charset="0"/>
                <a:cs typeface="Segoe UI" panose="020B0502040204020203" pitchFamily="34" charset="0"/>
              </a:rPr>
              <a:t>Universal app, managed </a:t>
            </a:r>
            <a:br>
              <a:rPr lang="en-US" sz="900" kern="0" dirty="0">
                <a:solidFill>
                  <a:prstClr val="black"/>
                </a:solidFill>
                <a:latin typeface="Segoe UI" panose="020B0502040204020203" pitchFamily="34" charset="0"/>
                <a:cs typeface="Segoe UI" panose="020B0502040204020203" pitchFamily="34" charset="0"/>
              </a:rPr>
            </a:br>
            <a:r>
              <a:rPr lang="en-US" sz="900" kern="0" dirty="0">
                <a:solidFill>
                  <a:prstClr val="black"/>
                </a:solidFill>
                <a:latin typeface="Segoe UI" panose="020B0502040204020203" pitchFamily="34" charset="0"/>
                <a:cs typeface="Segoe UI" panose="020B0502040204020203" pitchFamily="34" charset="0"/>
              </a:rPr>
              <a:t>through existing tools</a:t>
            </a:r>
          </a:p>
          <a:p>
            <a:pPr marL="114300" lvl="1" indent="-114300" defTabSz="878559" fontAlgn="ctr">
              <a:lnSpc>
                <a:spcPct val="100000"/>
              </a:lnSpc>
              <a:spcBef>
                <a:spcPts val="0"/>
              </a:spcBef>
              <a:buSzTx/>
            </a:pPr>
            <a:r>
              <a:rPr lang="en-US" sz="900" kern="0" dirty="0">
                <a:solidFill>
                  <a:prstClr val="black"/>
                </a:solidFill>
                <a:latin typeface="Segoe UI" panose="020B0502040204020203" pitchFamily="34" charset="0"/>
                <a:cs typeface="Segoe UI" panose="020B0502040204020203" pitchFamily="34" charset="0"/>
              </a:rPr>
              <a:t>Low training effort</a:t>
            </a:r>
          </a:p>
        </p:txBody>
      </p:sp>
      <p:pic>
        <p:nvPicPr>
          <p:cNvPr id="57" name="Picture 56">
            <a:extLst>
              <a:ext uri="{FF2B5EF4-FFF2-40B4-BE49-F238E27FC236}">
                <a16:creationId xmlns:a16="http://schemas.microsoft.com/office/drawing/2014/main" id="{8234AA0A-45E3-9548-B0E5-1E2798C9F02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09779" y="10553648"/>
            <a:ext cx="551793" cy="461201"/>
          </a:xfrm>
          <a:prstGeom prst="rect">
            <a:avLst/>
          </a:prstGeom>
          <a:solidFill>
            <a:schemeClr val="bg1">
              <a:lumMod val="95000"/>
            </a:schemeClr>
          </a:solidFill>
        </p:spPr>
      </p:pic>
      <p:pic>
        <p:nvPicPr>
          <p:cNvPr id="58" name="Picture 57">
            <a:extLst>
              <a:ext uri="{FF2B5EF4-FFF2-40B4-BE49-F238E27FC236}">
                <a16:creationId xmlns:a16="http://schemas.microsoft.com/office/drawing/2014/main" id="{82FD952C-F0CA-2A4F-9AEF-01A431EB9DF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394579" y="490145"/>
            <a:ext cx="647427" cy="543217"/>
          </a:xfrm>
          <a:prstGeom prst="rect">
            <a:avLst/>
          </a:prstGeom>
          <a:ln>
            <a:noFill/>
          </a:ln>
        </p:spPr>
      </p:pic>
      <p:sp>
        <p:nvSpPr>
          <p:cNvPr id="2" name="TextBox 1">
            <a:extLst>
              <a:ext uri="{FF2B5EF4-FFF2-40B4-BE49-F238E27FC236}">
                <a16:creationId xmlns:a16="http://schemas.microsoft.com/office/drawing/2014/main" id="{A06E646C-CCDF-46FC-BF4F-A82E3B866483}"/>
              </a:ext>
            </a:extLst>
          </p:cNvPr>
          <p:cNvSpPr txBox="1"/>
          <p:nvPr/>
        </p:nvSpPr>
        <p:spPr>
          <a:xfrm>
            <a:off x="278373" y="12319143"/>
            <a:ext cx="1755609" cy="215444"/>
          </a:xfrm>
          <a:prstGeom prst="rect">
            <a:avLst/>
          </a:prstGeom>
          <a:noFill/>
        </p:spPr>
        <p:txBody>
          <a:bodyPr wrap="none" rtlCol="0">
            <a:spAutoFit/>
          </a:bodyPr>
          <a:lstStyle/>
          <a:p>
            <a:r>
              <a:rPr lang="en-US" sz="800" i="1" kern="0">
                <a:latin typeface="Segoe UI" panose="020B0502040204020203" pitchFamily="34" charset="0"/>
                <a:cs typeface="Segoe UI" panose="020B0502040204020203" pitchFamily="34" charset="0"/>
              </a:rPr>
              <a:t>*Also works with Skype for Business</a:t>
            </a:r>
          </a:p>
        </p:txBody>
      </p:sp>
      <p:sp>
        <p:nvSpPr>
          <p:cNvPr id="79" name="Content Placeholder 5">
            <a:extLst>
              <a:ext uri="{FF2B5EF4-FFF2-40B4-BE49-F238E27FC236}">
                <a16:creationId xmlns:a16="http://schemas.microsoft.com/office/drawing/2014/main" id="{FDD54E5C-B21A-4F27-8BF6-6F19B38EB40A}"/>
              </a:ext>
            </a:extLst>
          </p:cNvPr>
          <p:cNvSpPr txBox="1">
            <a:spLocks/>
          </p:cNvSpPr>
          <p:nvPr/>
        </p:nvSpPr>
        <p:spPr>
          <a:xfrm>
            <a:off x="344733" y="8397800"/>
            <a:ext cx="2320554" cy="408473"/>
          </a:xfrm>
          <a:prstGeom prst="rect">
            <a:avLst/>
          </a:prstGeom>
          <a:noFill/>
          <a:effectLst/>
        </p:spPr>
        <p:txBody>
          <a:bodyPr vert="horz" wrap="square" lIns="0" tIns="45720" rIns="91440" bIns="45720" rtlCol="0" anchor="t">
            <a:noAutofit/>
          </a:bodyPr>
          <a:lstStyle>
            <a:lvl1pPr marL="336080" marR="0" indent="-336080" algn="l" defTabSz="914192" rtl="0" eaLnBrk="1" fontAlgn="auto" latinLnBrk="0" hangingPunct="1">
              <a:lnSpc>
                <a:spcPct val="90000"/>
              </a:lnSpc>
              <a:spcBef>
                <a:spcPct val="20000"/>
              </a:spcBef>
              <a:spcAft>
                <a:spcPts val="0"/>
              </a:spcAft>
              <a:buClrTx/>
              <a:buSzPct val="90000"/>
              <a:buFont typeface="Arial" pitchFamily="34" charset="0"/>
              <a:buChar char="•"/>
              <a:tabLst/>
              <a:defRPr sz="3920" kern="1200" spc="0" baseline="0">
                <a:gradFill>
                  <a:gsLst>
                    <a:gs pos="1250">
                      <a:schemeClr val="tx1"/>
                    </a:gs>
                    <a:gs pos="100000">
                      <a:schemeClr val="tx1"/>
                    </a:gs>
                  </a:gsLst>
                  <a:lin ang="5400000" scaled="0"/>
                </a:gradFill>
                <a:latin typeface="+mj-lt"/>
                <a:ea typeface="+mn-ea"/>
                <a:cs typeface="+mn-cs"/>
              </a:defRPr>
            </a:lvl1pPr>
            <a:lvl2pPr marL="572581" marR="0" indent="-236500" algn="l" defTabSz="914192" rtl="0" eaLnBrk="1" fontAlgn="auto" latinLnBrk="0" hangingPunct="1">
              <a:lnSpc>
                <a:spcPct val="90000"/>
              </a:lnSpc>
              <a:spcBef>
                <a:spcPct val="20000"/>
              </a:spcBef>
              <a:spcAft>
                <a:spcPts val="0"/>
              </a:spcAft>
              <a:buClrTx/>
              <a:buSzPct val="90000"/>
              <a:buFont typeface="Arial" pitchFamily="34" charset="0"/>
              <a:buChar char="•"/>
              <a:tabLst/>
              <a:defRPr sz="2353" kern="1200" spc="0" baseline="0">
                <a:gradFill>
                  <a:gsLst>
                    <a:gs pos="1250">
                      <a:schemeClr val="tx1"/>
                    </a:gs>
                    <a:gs pos="100000">
                      <a:schemeClr val="tx1"/>
                    </a:gs>
                  </a:gsLst>
                  <a:lin ang="5400000" scaled="0"/>
                </a:gradFill>
                <a:latin typeface="+mn-lt"/>
                <a:ea typeface="+mn-ea"/>
                <a:cs typeface="+mn-cs"/>
              </a:defRPr>
            </a:lvl2pPr>
            <a:lvl3pPr marL="784187" marR="0" indent="-224054" algn="l" defTabSz="914192" rtl="0" eaLnBrk="1" fontAlgn="auto" latinLnBrk="0" hangingPunct="1">
              <a:lnSpc>
                <a:spcPct val="90000"/>
              </a:lnSpc>
              <a:spcBef>
                <a:spcPct val="20000"/>
              </a:spcBef>
              <a:spcAft>
                <a:spcPts val="0"/>
              </a:spcAft>
              <a:buClrTx/>
              <a:buSzPct val="90000"/>
              <a:buFont typeface="Arial" pitchFamily="34" charset="0"/>
              <a:buChar char="•"/>
              <a:tabLst/>
              <a:defRPr sz="1961" kern="1200" spc="0" baseline="0">
                <a:gradFill>
                  <a:gsLst>
                    <a:gs pos="1250">
                      <a:schemeClr val="tx1"/>
                    </a:gs>
                    <a:gs pos="100000">
                      <a:schemeClr val="tx1"/>
                    </a:gs>
                  </a:gsLst>
                  <a:lin ang="5400000" scaled="0"/>
                </a:gradFill>
                <a:latin typeface="+mn-lt"/>
                <a:ea typeface="+mn-ea"/>
                <a:cs typeface="+mn-cs"/>
              </a:defRPr>
            </a:lvl3pPr>
            <a:lvl4pPr marL="1008241" marR="0" indent="-224054" algn="l" defTabSz="914192"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4pPr>
            <a:lvl5pPr marL="1232294" marR="0" indent="-224054" algn="l" defTabSz="914192"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5pPr>
            <a:lvl6pPr marL="2514026"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123"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219"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5315"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indent="0" defTabSz="896386">
              <a:lnSpc>
                <a:spcPct val="100000"/>
              </a:lnSpc>
              <a:spcBef>
                <a:spcPts val="0"/>
              </a:spcBef>
              <a:spcAft>
                <a:spcPts val="600"/>
              </a:spcAft>
              <a:buSzTx/>
              <a:buNone/>
              <a:defRPr/>
            </a:pPr>
            <a:r>
              <a:rPr lang="en-US" sz="1000" kern="0" dirty="0">
                <a:solidFill>
                  <a:schemeClr val="tx1"/>
                </a:solidFill>
                <a:latin typeface="Segoe UI Semibold" panose="020B0702040204020203" pitchFamily="34" charset="0"/>
                <a:cs typeface="Segoe UI Semibold" panose="020B0702040204020203" pitchFamily="34" charset="0"/>
              </a:rPr>
              <a:t>Meet anywhere</a:t>
            </a:r>
          </a:p>
          <a:p>
            <a:pPr marL="256866" lvl="1" indent="-171450" defTabSz="878559" fontAlgn="ctr">
              <a:lnSpc>
                <a:spcPct val="100000"/>
              </a:lnSpc>
              <a:spcBef>
                <a:spcPts val="0"/>
              </a:spcBef>
              <a:buSzTx/>
              <a:defRPr/>
            </a:pPr>
            <a:r>
              <a:rPr lang="en-US" sz="900" kern="0" dirty="0">
                <a:solidFill>
                  <a:prstClr val="black"/>
                </a:solidFill>
                <a:latin typeface="Segoe UI" panose="020B0502040204020203" pitchFamily="34" charset="0"/>
                <a:cs typeface="Segoe UI" panose="020B0502040204020203" pitchFamily="34" charset="0"/>
              </a:rPr>
              <a:t>Consistent experience while at home, on the go, at your desk and in-room</a:t>
            </a:r>
          </a:p>
          <a:p>
            <a:pPr marL="256866" lvl="1" indent="-171450" defTabSz="878559" fontAlgn="ctr">
              <a:lnSpc>
                <a:spcPct val="100000"/>
              </a:lnSpc>
              <a:spcBef>
                <a:spcPts val="0"/>
              </a:spcBef>
              <a:buSzTx/>
              <a:defRPr/>
            </a:pPr>
            <a:r>
              <a:rPr lang="en-US" sz="900" kern="0" dirty="0">
                <a:solidFill>
                  <a:prstClr val="black"/>
                </a:solidFill>
                <a:latin typeface="Segoe UI" panose="020B0502040204020203" pitchFamily="34" charset="0"/>
                <a:cs typeface="Segoe UI" panose="020B0502040204020203" pitchFamily="34" charset="0"/>
              </a:rPr>
              <a:t>Supports all types of spontaneous, scheduled and formal connections: </a:t>
            </a:r>
            <a:br>
              <a:rPr lang="en-US" sz="900" kern="0" dirty="0">
                <a:solidFill>
                  <a:prstClr val="black"/>
                </a:solidFill>
                <a:latin typeface="Segoe UI" panose="020B0502040204020203" pitchFamily="34" charset="0"/>
                <a:cs typeface="Segoe UI" panose="020B0502040204020203" pitchFamily="34" charset="0"/>
              </a:rPr>
            </a:br>
            <a:r>
              <a:rPr lang="en-US" sz="900" kern="0" dirty="0">
                <a:solidFill>
                  <a:prstClr val="black"/>
                </a:solidFill>
                <a:latin typeface="Segoe UI" panose="020B0502040204020203" pitchFamily="34" charset="0"/>
                <a:cs typeface="Segoe UI" panose="020B0502040204020203" pitchFamily="34" charset="0"/>
              </a:rPr>
              <a:t>1:1, team to large groups</a:t>
            </a:r>
          </a:p>
          <a:p>
            <a:pPr marL="256866" lvl="1" indent="-171450" defTabSz="878559" fontAlgn="ctr">
              <a:lnSpc>
                <a:spcPct val="100000"/>
              </a:lnSpc>
              <a:spcBef>
                <a:spcPts val="0"/>
              </a:spcBef>
              <a:buSzTx/>
              <a:defRPr/>
            </a:pPr>
            <a:r>
              <a:rPr lang="en-US" sz="900" kern="0" dirty="0">
                <a:solidFill>
                  <a:prstClr val="black"/>
                </a:solidFill>
                <a:latin typeface="Segoe UI" panose="020B0502040204020203" pitchFamily="34" charset="0"/>
                <a:cs typeface="Segoe UI" panose="020B0502040204020203" pitchFamily="34" charset="0"/>
              </a:rPr>
              <a:t>Choices for internal, external, and broad communication</a:t>
            </a:r>
          </a:p>
          <a:p>
            <a:pPr marL="0" indent="0" defTabSz="896386">
              <a:lnSpc>
                <a:spcPct val="100000"/>
              </a:lnSpc>
              <a:spcBef>
                <a:spcPts val="0"/>
              </a:spcBef>
              <a:spcAft>
                <a:spcPts val="1765"/>
              </a:spcAft>
              <a:buSzTx/>
              <a:buNone/>
              <a:defRPr/>
            </a:pPr>
            <a:endParaRPr lang="en-US" sz="1000" kern="0" dirty="0">
              <a:solidFill>
                <a:schemeClr val="tx1"/>
              </a:solidFill>
              <a:latin typeface="Segoe UI" panose="020B0502040204020203" pitchFamily="34" charset="0"/>
              <a:cs typeface="Segoe UI" panose="020B0502040204020203" pitchFamily="34" charset="0"/>
            </a:endParaRPr>
          </a:p>
        </p:txBody>
      </p:sp>
      <p:sp>
        <p:nvSpPr>
          <p:cNvPr id="81" name="Content Placeholder 5">
            <a:extLst>
              <a:ext uri="{FF2B5EF4-FFF2-40B4-BE49-F238E27FC236}">
                <a16:creationId xmlns:a16="http://schemas.microsoft.com/office/drawing/2014/main" id="{323B40D9-C4FC-4593-91E3-939980345DEB}"/>
              </a:ext>
            </a:extLst>
          </p:cNvPr>
          <p:cNvSpPr txBox="1">
            <a:spLocks/>
          </p:cNvSpPr>
          <p:nvPr/>
        </p:nvSpPr>
        <p:spPr>
          <a:xfrm>
            <a:off x="5277533" y="8397800"/>
            <a:ext cx="2334742" cy="252417"/>
          </a:xfrm>
          <a:prstGeom prst="rect">
            <a:avLst/>
          </a:prstGeom>
          <a:noFill/>
          <a:effectLst/>
        </p:spPr>
        <p:txBody>
          <a:bodyPr vert="horz" wrap="square"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896386">
              <a:lnSpc>
                <a:spcPct val="100000"/>
              </a:lnSpc>
              <a:spcBef>
                <a:spcPts val="0"/>
              </a:spcBef>
              <a:spcAft>
                <a:spcPts val="600"/>
              </a:spcAft>
              <a:buNone/>
              <a:defRPr/>
            </a:pPr>
            <a:r>
              <a:rPr lang="en-US" sz="1000" kern="0" dirty="0">
                <a:latin typeface="Segoe UI Semibold" panose="020B0702040204020203" pitchFamily="34" charset="0"/>
                <a:cs typeface="Segoe UI Semibold" panose="020B0702040204020203" pitchFamily="34" charset="0"/>
              </a:rPr>
              <a:t>Meet with confidence</a:t>
            </a:r>
          </a:p>
          <a:p>
            <a:pPr marL="256866" lvl="1" indent="-171450" defTabSz="878559" fontAlgn="ctr">
              <a:lnSpc>
                <a:spcPct val="100000"/>
              </a:lnSpc>
              <a:spcBef>
                <a:spcPts val="0"/>
              </a:spcBef>
              <a:defRPr/>
            </a:pPr>
            <a:r>
              <a:rPr lang="en-US" sz="900" kern="0" dirty="0">
                <a:solidFill>
                  <a:prstClr val="black"/>
                </a:solidFill>
                <a:latin typeface="Segoe UI" panose="020B0502040204020203" pitchFamily="34" charset="0"/>
                <a:cs typeface="Segoe UI" panose="020B0502040204020203" pitchFamily="34" charset="0"/>
              </a:rPr>
              <a:t>Meetings just work - Great audio/video and sharing over Wi-Fi and cellular networks  </a:t>
            </a:r>
          </a:p>
          <a:p>
            <a:pPr marL="256866" lvl="1" indent="-171450" defTabSz="878559" fontAlgn="ctr">
              <a:lnSpc>
                <a:spcPct val="100000"/>
              </a:lnSpc>
              <a:spcBef>
                <a:spcPts val="0"/>
              </a:spcBef>
              <a:defRPr/>
            </a:pPr>
            <a:r>
              <a:rPr lang="en-US" sz="900" kern="0" dirty="0">
                <a:solidFill>
                  <a:prstClr val="black"/>
                </a:solidFill>
                <a:latin typeface="Segoe UI" panose="020B0502040204020203" pitchFamily="34" charset="0"/>
                <a:cs typeface="Segoe UI" panose="020B0502040204020203" pitchFamily="34" charset="0"/>
              </a:rPr>
              <a:t>Worldwide infrastructure and global peering points for optimized traffic</a:t>
            </a:r>
          </a:p>
          <a:p>
            <a:pPr marL="256866" lvl="1" indent="-171450" defTabSz="878559" fontAlgn="ctr">
              <a:lnSpc>
                <a:spcPct val="100000"/>
              </a:lnSpc>
              <a:spcBef>
                <a:spcPts val="0"/>
              </a:spcBef>
              <a:defRPr/>
            </a:pPr>
            <a:r>
              <a:rPr lang="en-US" sz="900" kern="0" dirty="0">
                <a:solidFill>
                  <a:prstClr val="black"/>
                </a:solidFill>
                <a:latin typeface="Segoe UI" panose="020B0502040204020203" pitchFamily="34" charset="0"/>
                <a:cs typeface="Segoe UI" panose="020B0502040204020203" pitchFamily="34" charset="0"/>
              </a:rPr>
              <a:t>Built with the security, compliance and manageability of Office 365</a:t>
            </a:r>
          </a:p>
          <a:p>
            <a:pPr marL="0" indent="0" defTabSz="896386">
              <a:lnSpc>
                <a:spcPct val="100000"/>
              </a:lnSpc>
              <a:spcBef>
                <a:spcPts val="0"/>
              </a:spcBef>
              <a:spcAft>
                <a:spcPts val="600"/>
              </a:spcAft>
              <a:buNone/>
              <a:defRPr/>
            </a:pPr>
            <a:endParaRPr lang="en-US" sz="1000" kern="0" dirty="0">
              <a:latin typeface="Segoe UI Semibold" panose="020B0702040204020203" pitchFamily="34" charset="0"/>
              <a:cs typeface="Segoe UI Semibold" panose="020B0702040204020203" pitchFamily="34" charset="0"/>
            </a:endParaRPr>
          </a:p>
        </p:txBody>
      </p:sp>
      <p:cxnSp>
        <p:nvCxnSpPr>
          <p:cNvPr id="87" name="Straight Connector 86">
            <a:extLst>
              <a:ext uri="{FF2B5EF4-FFF2-40B4-BE49-F238E27FC236}">
                <a16:creationId xmlns:a16="http://schemas.microsoft.com/office/drawing/2014/main" id="{229DE32B-70A2-4498-A185-302813922EEC}"/>
              </a:ext>
            </a:extLst>
          </p:cNvPr>
          <p:cNvCxnSpPr>
            <a:cxnSpLocks/>
          </p:cNvCxnSpPr>
          <p:nvPr/>
        </p:nvCxnSpPr>
        <p:spPr>
          <a:xfrm>
            <a:off x="97353" y="9897295"/>
            <a:ext cx="7425632" cy="0"/>
          </a:xfrm>
          <a:prstGeom prst="line">
            <a:avLst/>
          </a:prstGeom>
          <a:noFill/>
          <a:ln w="9525" cap="flat" cmpd="sng" algn="ctr">
            <a:solidFill>
              <a:srgbClr val="D2D2D2">
                <a:lumMod val="90000"/>
              </a:srgbClr>
            </a:solidFill>
            <a:prstDash val="solid"/>
            <a:headEnd type="none" w="lg" len="med"/>
            <a:tailEnd type="none" w="lg" len="med"/>
          </a:ln>
          <a:effectLst/>
        </p:spPr>
      </p:cxnSp>
      <p:sp>
        <p:nvSpPr>
          <p:cNvPr id="90" name="Content Placeholder 5">
            <a:extLst>
              <a:ext uri="{FF2B5EF4-FFF2-40B4-BE49-F238E27FC236}">
                <a16:creationId xmlns:a16="http://schemas.microsoft.com/office/drawing/2014/main" id="{B072906B-7EFE-4C7D-8166-C30C39859527}"/>
              </a:ext>
            </a:extLst>
          </p:cNvPr>
          <p:cNvSpPr txBox="1">
            <a:spLocks/>
          </p:cNvSpPr>
          <p:nvPr/>
        </p:nvSpPr>
        <p:spPr>
          <a:xfrm>
            <a:off x="2721731" y="8397799"/>
            <a:ext cx="2587845" cy="358607"/>
          </a:xfrm>
          <a:prstGeom prst="rect">
            <a:avLst/>
          </a:prstGeom>
          <a:noFill/>
          <a:effectLst/>
        </p:spPr>
        <p:txBody>
          <a:bodyPr vert="horz" wrap="square" lIns="0" tIns="45720" rIns="91440" bIns="45720" rtlCol="0" anchor="t">
            <a:noAutofit/>
          </a:bodyPr>
          <a:lstStyle>
            <a:lvl1pPr marL="336080" marR="0" indent="-336080" algn="l" defTabSz="914192" rtl="0" eaLnBrk="1" fontAlgn="auto" latinLnBrk="0" hangingPunct="1">
              <a:lnSpc>
                <a:spcPct val="90000"/>
              </a:lnSpc>
              <a:spcBef>
                <a:spcPct val="20000"/>
              </a:spcBef>
              <a:spcAft>
                <a:spcPts val="0"/>
              </a:spcAft>
              <a:buClrTx/>
              <a:buSzPct val="90000"/>
              <a:buFont typeface="Arial" pitchFamily="34" charset="0"/>
              <a:buChar char="•"/>
              <a:tabLst/>
              <a:defRPr sz="3920" kern="1200" spc="0" baseline="0">
                <a:gradFill>
                  <a:gsLst>
                    <a:gs pos="1250">
                      <a:schemeClr val="tx1"/>
                    </a:gs>
                    <a:gs pos="100000">
                      <a:schemeClr val="tx1"/>
                    </a:gs>
                  </a:gsLst>
                  <a:lin ang="5400000" scaled="0"/>
                </a:gradFill>
                <a:latin typeface="+mj-lt"/>
                <a:ea typeface="+mn-ea"/>
                <a:cs typeface="+mn-cs"/>
              </a:defRPr>
            </a:lvl1pPr>
            <a:lvl2pPr marL="572581" marR="0" indent="-236500" algn="l" defTabSz="914192" rtl="0" eaLnBrk="1" fontAlgn="auto" latinLnBrk="0" hangingPunct="1">
              <a:lnSpc>
                <a:spcPct val="90000"/>
              </a:lnSpc>
              <a:spcBef>
                <a:spcPct val="20000"/>
              </a:spcBef>
              <a:spcAft>
                <a:spcPts val="0"/>
              </a:spcAft>
              <a:buClrTx/>
              <a:buSzPct val="90000"/>
              <a:buFont typeface="Arial" pitchFamily="34" charset="0"/>
              <a:buChar char="•"/>
              <a:tabLst/>
              <a:defRPr sz="2353" kern="1200" spc="0" baseline="0">
                <a:gradFill>
                  <a:gsLst>
                    <a:gs pos="1250">
                      <a:schemeClr val="tx1"/>
                    </a:gs>
                    <a:gs pos="100000">
                      <a:schemeClr val="tx1"/>
                    </a:gs>
                  </a:gsLst>
                  <a:lin ang="5400000" scaled="0"/>
                </a:gradFill>
                <a:latin typeface="+mn-lt"/>
                <a:ea typeface="+mn-ea"/>
                <a:cs typeface="+mn-cs"/>
              </a:defRPr>
            </a:lvl2pPr>
            <a:lvl3pPr marL="784187" marR="0" indent="-224054" algn="l" defTabSz="914192" rtl="0" eaLnBrk="1" fontAlgn="auto" latinLnBrk="0" hangingPunct="1">
              <a:lnSpc>
                <a:spcPct val="90000"/>
              </a:lnSpc>
              <a:spcBef>
                <a:spcPct val="20000"/>
              </a:spcBef>
              <a:spcAft>
                <a:spcPts val="0"/>
              </a:spcAft>
              <a:buClrTx/>
              <a:buSzPct val="90000"/>
              <a:buFont typeface="Arial" pitchFamily="34" charset="0"/>
              <a:buChar char="•"/>
              <a:tabLst/>
              <a:defRPr sz="1961" kern="1200" spc="0" baseline="0">
                <a:gradFill>
                  <a:gsLst>
                    <a:gs pos="1250">
                      <a:schemeClr val="tx1"/>
                    </a:gs>
                    <a:gs pos="100000">
                      <a:schemeClr val="tx1"/>
                    </a:gs>
                  </a:gsLst>
                  <a:lin ang="5400000" scaled="0"/>
                </a:gradFill>
                <a:latin typeface="+mn-lt"/>
                <a:ea typeface="+mn-ea"/>
                <a:cs typeface="+mn-cs"/>
              </a:defRPr>
            </a:lvl3pPr>
            <a:lvl4pPr marL="1008241" marR="0" indent="-224054" algn="l" defTabSz="914192"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4pPr>
            <a:lvl5pPr marL="1232294" marR="0" indent="-224054" algn="l" defTabSz="914192"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5pPr>
            <a:lvl6pPr marL="2514026"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123"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219"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5315"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indent="0" defTabSz="896386">
              <a:lnSpc>
                <a:spcPct val="100000"/>
              </a:lnSpc>
              <a:spcBef>
                <a:spcPts val="0"/>
              </a:spcBef>
              <a:spcAft>
                <a:spcPts val="600"/>
              </a:spcAft>
              <a:buSzTx/>
              <a:buNone/>
              <a:defRPr/>
            </a:pPr>
            <a:r>
              <a:rPr lang="en-US" sz="1000" kern="0" dirty="0">
                <a:solidFill>
                  <a:schemeClr val="tx1"/>
                </a:solidFill>
                <a:latin typeface="Segoe UI Semibold" panose="020B0702040204020203" pitchFamily="34" charset="0"/>
                <a:cs typeface="Segoe UI Semibold" panose="020B0702040204020203" pitchFamily="34" charset="0"/>
              </a:rPr>
              <a:t>Meet with intelligence</a:t>
            </a:r>
          </a:p>
          <a:p>
            <a:pPr marL="256866" lvl="1" indent="-171450" defTabSz="878559" fontAlgn="ctr">
              <a:lnSpc>
                <a:spcPct val="100000"/>
              </a:lnSpc>
              <a:spcBef>
                <a:spcPts val="0"/>
              </a:spcBef>
              <a:buSzTx/>
              <a:defRPr/>
            </a:pPr>
            <a:r>
              <a:rPr lang="en-US" sz="900" kern="0" dirty="0">
                <a:solidFill>
                  <a:prstClr val="black"/>
                </a:solidFill>
                <a:latin typeface="Segoe UI" panose="020B0502040204020203" pitchFamily="34" charset="0"/>
                <a:cs typeface="Segoe UI" panose="020B0502040204020203" pitchFamily="34" charset="0"/>
              </a:rPr>
              <a:t>Ongoing, contextual collaboration keeps people connected and gets work done faster</a:t>
            </a:r>
          </a:p>
          <a:p>
            <a:pPr marL="256866" lvl="1" indent="-171450" defTabSz="878559" fontAlgn="ctr">
              <a:lnSpc>
                <a:spcPct val="100000"/>
              </a:lnSpc>
              <a:spcBef>
                <a:spcPts val="0"/>
              </a:spcBef>
              <a:buSzTx/>
              <a:defRPr/>
            </a:pPr>
            <a:r>
              <a:rPr lang="en-US" sz="900" kern="0" dirty="0">
                <a:solidFill>
                  <a:prstClr val="black"/>
                </a:solidFill>
                <a:latin typeface="Segoe UI" panose="020B0502040204020203" pitchFamily="34" charset="0"/>
                <a:cs typeface="Segoe UI" panose="020B0502040204020203" pitchFamily="34" charset="0"/>
              </a:rPr>
              <a:t>Bring your meeting to life with video; Easy sharing with content at your fingertips</a:t>
            </a:r>
          </a:p>
          <a:p>
            <a:pPr marL="256866" lvl="1" indent="-171450" defTabSz="878559" fontAlgn="ctr">
              <a:lnSpc>
                <a:spcPct val="100000"/>
              </a:lnSpc>
              <a:spcBef>
                <a:spcPts val="0"/>
              </a:spcBef>
              <a:buSzTx/>
              <a:defRPr/>
            </a:pPr>
            <a:r>
              <a:rPr lang="en-US" sz="900" kern="0" dirty="0">
                <a:solidFill>
                  <a:prstClr val="black"/>
                </a:solidFill>
                <a:latin typeface="Segoe UI" panose="020B0502040204020203" pitchFamily="34" charset="0"/>
                <a:cs typeface="Segoe UI" panose="020B0502040204020203" pitchFamily="34" charset="0"/>
              </a:rPr>
              <a:t>Remove distractions and focus your video on what matters most with Background Blur</a:t>
            </a:r>
          </a:p>
          <a:p>
            <a:pPr marL="256866" lvl="1" indent="-171450" defTabSz="878559" fontAlgn="ctr">
              <a:lnSpc>
                <a:spcPct val="100000"/>
              </a:lnSpc>
              <a:spcBef>
                <a:spcPts val="0"/>
              </a:spcBef>
              <a:buSzTx/>
              <a:defRPr/>
            </a:pPr>
            <a:endParaRPr lang="en-US" sz="900" kern="0" dirty="0">
              <a:solidFill>
                <a:prstClr val="black"/>
              </a:solidFill>
              <a:latin typeface="Segoe UI" panose="020B0502040204020203" pitchFamily="34" charset="0"/>
              <a:cs typeface="Segoe UI" panose="020B0502040204020203" pitchFamily="34" charset="0"/>
            </a:endParaRPr>
          </a:p>
          <a:p>
            <a:pPr marL="0" indent="0" defTabSz="896386">
              <a:lnSpc>
                <a:spcPct val="100000"/>
              </a:lnSpc>
              <a:spcBef>
                <a:spcPts val="0"/>
              </a:spcBef>
              <a:spcAft>
                <a:spcPts val="1765"/>
              </a:spcAft>
              <a:buNone/>
              <a:defRPr/>
            </a:pPr>
            <a:endParaRPr lang="en-US" sz="1000" kern="0" dirty="0">
              <a:solidFill>
                <a:schemeClr val="tx1"/>
              </a:solidFill>
              <a:latin typeface="Segoe UI" panose="020B0502040204020203" pitchFamily="34" charset="0"/>
              <a:cs typeface="Segoe UI" panose="020B0502040204020203" pitchFamily="34" charset="0"/>
            </a:endParaRPr>
          </a:p>
        </p:txBody>
      </p:sp>
      <p:sp>
        <p:nvSpPr>
          <p:cNvPr id="94" name="Title 1">
            <a:extLst>
              <a:ext uri="{FF2B5EF4-FFF2-40B4-BE49-F238E27FC236}">
                <a16:creationId xmlns:a16="http://schemas.microsoft.com/office/drawing/2014/main" id="{26BBBE83-E156-4470-89B5-507FFD921AD4}"/>
              </a:ext>
            </a:extLst>
          </p:cNvPr>
          <p:cNvSpPr txBox="1">
            <a:spLocks/>
          </p:cNvSpPr>
          <p:nvPr/>
        </p:nvSpPr>
        <p:spPr>
          <a:xfrm>
            <a:off x="344734" y="7818968"/>
            <a:ext cx="3670289" cy="358618"/>
          </a:xfrm>
          <a:prstGeom prst="rect">
            <a:avLst/>
          </a:prstGeom>
        </p:spPr>
        <p:txBody>
          <a:bodyPr vert="horz" lIns="0" tIns="0" rIns="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300" kern="0" dirty="0">
                <a:latin typeface="Segoe UI Semibold" panose="020B0702040204020203" pitchFamily="34" charset="0"/>
                <a:ea typeface="+mn-ea"/>
                <a:cs typeface="Segoe UI Semibold" panose="020B0702040204020203" pitchFamily="34" charset="0"/>
              </a:rPr>
              <a:t>Why Microsoft Teams?</a:t>
            </a:r>
          </a:p>
        </p:txBody>
      </p:sp>
      <p:sp>
        <p:nvSpPr>
          <p:cNvPr id="95" name="Title 1">
            <a:extLst>
              <a:ext uri="{FF2B5EF4-FFF2-40B4-BE49-F238E27FC236}">
                <a16:creationId xmlns:a16="http://schemas.microsoft.com/office/drawing/2014/main" id="{6CE6870B-6B0F-4ACD-BCD7-21909154A322}"/>
              </a:ext>
            </a:extLst>
          </p:cNvPr>
          <p:cNvSpPr txBox="1">
            <a:spLocks/>
          </p:cNvSpPr>
          <p:nvPr/>
        </p:nvSpPr>
        <p:spPr>
          <a:xfrm>
            <a:off x="344734" y="8094116"/>
            <a:ext cx="7770595" cy="408487"/>
          </a:xfrm>
          <a:prstGeom prst="rect">
            <a:avLst/>
          </a:prstGeom>
        </p:spPr>
        <p:txBody>
          <a:bodyPr vert="horz" wrap="square"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lvl="1" defTabSz="896386">
              <a:lnSpc>
                <a:spcPts val="1800"/>
              </a:lnSpc>
              <a:spcAft>
                <a:spcPts val="600"/>
              </a:spcAft>
            </a:pPr>
            <a:r>
              <a:rPr lang="en-US" sz="1000" kern="0">
                <a:solidFill>
                  <a:schemeClr val="accent1"/>
                </a:solidFill>
                <a:latin typeface="Segoe UI Semibold" panose="020B0702040204020203" pitchFamily="34" charset="0"/>
                <a:cs typeface="Segoe UI Semibold" panose="020B0702040204020203" pitchFamily="34" charset="0"/>
              </a:rPr>
              <a:t>Teams is a complete online meetings solution. </a:t>
            </a:r>
          </a:p>
        </p:txBody>
      </p:sp>
      <p:grpSp>
        <p:nvGrpSpPr>
          <p:cNvPr id="3" name="Group 4">
            <a:extLst>
              <a:ext uri="{FF2B5EF4-FFF2-40B4-BE49-F238E27FC236}">
                <a16:creationId xmlns:a16="http://schemas.microsoft.com/office/drawing/2014/main" id="{129CC927-0B62-470F-844B-C9EB8BD8720E}"/>
              </a:ext>
            </a:extLst>
          </p:cNvPr>
          <p:cNvGrpSpPr>
            <a:grpSpLocks noChangeAspect="1"/>
          </p:cNvGrpSpPr>
          <p:nvPr/>
        </p:nvGrpSpPr>
        <p:grpSpPr bwMode="auto">
          <a:xfrm>
            <a:off x="6238876" y="10474288"/>
            <a:ext cx="482600" cy="442913"/>
            <a:chOff x="3930" y="6663"/>
            <a:chExt cx="304" cy="279"/>
          </a:xfrm>
        </p:grpSpPr>
        <p:sp>
          <p:nvSpPr>
            <p:cNvPr id="8" name="Freeform 5">
              <a:extLst>
                <a:ext uri="{FF2B5EF4-FFF2-40B4-BE49-F238E27FC236}">
                  <a16:creationId xmlns:a16="http://schemas.microsoft.com/office/drawing/2014/main" id="{7B5BE47A-A768-4B54-80A9-7CB9D20B1596}"/>
                </a:ext>
              </a:extLst>
            </p:cNvPr>
            <p:cNvSpPr>
              <a:spLocks/>
            </p:cNvSpPr>
            <p:nvPr/>
          </p:nvSpPr>
          <p:spPr bwMode="auto">
            <a:xfrm>
              <a:off x="4040" y="6775"/>
              <a:ext cx="194" cy="152"/>
            </a:xfrm>
            <a:custGeom>
              <a:avLst/>
              <a:gdLst>
                <a:gd name="T0" fmla="*/ 329 w 935"/>
                <a:gd name="T1" fmla="*/ 440 h 738"/>
                <a:gd name="T2" fmla="*/ 329 w 935"/>
                <a:gd name="T3" fmla="*/ 440 h 738"/>
                <a:gd name="T4" fmla="*/ 745 w 935"/>
                <a:gd name="T5" fmla="*/ 705 h 738"/>
                <a:gd name="T6" fmla="*/ 902 w 935"/>
                <a:gd name="T7" fmla="*/ 672 h 738"/>
                <a:gd name="T8" fmla="*/ 869 w 935"/>
                <a:gd name="T9" fmla="*/ 514 h 738"/>
                <a:gd name="T10" fmla="*/ 445 w 935"/>
                <a:gd name="T11" fmla="*/ 261 h 738"/>
                <a:gd name="T12" fmla="*/ 436 w 935"/>
                <a:gd name="T13" fmla="*/ 257 h 738"/>
                <a:gd name="T14" fmla="*/ 432 w 935"/>
                <a:gd name="T15" fmla="*/ 195 h 738"/>
                <a:gd name="T16" fmla="*/ 177 w 935"/>
                <a:gd name="T17" fmla="*/ 29 h 738"/>
                <a:gd name="T18" fmla="*/ 66 w 935"/>
                <a:gd name="T19" fmla="*/ 87 h 738"/>
                <a:gd name="T20" fmla="*/ 267 w 935"/>
                <a:gd name="T21" fmla="*/ 212 h 738"/>
                <a:gd name="T22" fmla="*/ 218 w 935"/>
                <a:gd name="T23" fmla="*/ 278 h 738"/>
                <a:gd name="T24" fmla="*/ 24 w 935"/>
                <a:gd name="T25" fmla="*/ 154 h 738"/>
                <a:gd name="T26" fmla="*/ 12 w 935"/>
                <a:gd name="T27" fmla="*/ 286 h 738"/>
                <a:gd name="T28" fmla="*/ 267 w 935"/>
                <a:gd name="T29" fmla="*/ 452 h 738"/>
                <a:gd name="T30" fmla="*/ 321 w 935"/>
                <a:gd name="T31" fmla="*/ 436 h 738"/>
                <a:gd name="T32" fmla="*/ 329 w 935"/>
                <a:gd name="T33" fmla="*/ 440 h 738"/>
                <a:gd name="T34" fmla="*/ 329 w 935"/>
                <a:gd name="T35" fmla="*/ 440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5" h="738">
                  <a:moveTo>
                    <a:pt x="329" y="440"/>
                  </a:moveTo>
                  <a:lnTo>
                    <a:pt x="329" y="440"/>
                  </a:lnTo>
                  <a:lnTo>
                    <a:pt x="745" y="705"/>
                  </a:lnTo>
                  <a:cubicBezTo>
                    <a:pt x="799" y="738"/>
                    <a:pt x="869" y="726"/>
                    <a:pt x="902" y="672"/>
                  </a:cubicBezTo>
                  <a:cubicBezTo>
                    <a:pt x="935" y="622"/>
                    <a:pt x="923" y="552"/>
                    <a:pt x="869" y="514"/>
                  </a:cubicBezTo>
                  <a:lnTo>
                    <a:pt x="445" y="261"/>
                  </a:lnTo>
                  <a:lnTo>
                    <a:pt x="436" y="257"/>
                  </a:lnTo>
                  <a:cubicBezTo>
                    <a:pt x="440" y="236"/>
                    <a:pt x="436" y="216"/>
                    <a:pt x="432" y="195"/>
                  </a:cubicBezTo>
                  <a:cubicBezTo>
                    <a:pt x="408" y="79"/>
                    <a:pt x="292" y="0"/>
                    <a:pt x="177" y="29"/>
                  </a:cubicBezTo>
                  <a:cubicBezTo>
                    <a:pt x="136" y="37"/>
                    <a:pt x="94" y="58"/>
                    <a:pt x="66" y="87"/>
                  </a:cubicBezTo>
                  <a:lnTo>
                    <a:pt x="267" y="212"/>
                  </a:lnTo>
                  <a:lnTo>
                    <a:pt x="218" y="278"/>
                  </a:lnTo>
                  <a:lnTo>
                    <a:pt x="24" y="154"/>
                  </a:lnTo>
                  <a:cubicBezTo>
                    <a:pt x="8" y="195"/>
                    <a:pt x="0" y="241"/>
                    <a:pt x="12" y="286"/>
                  </a:cubicBezTo>
                  <a:cubicBezTo>
                    <a:pt x="37" y="402"/>
                    <a:pt x="148" y="477"/>
                    <a:pt x="267" y="452"/>
                  </a:cubicBezTo>
                  <a:cubicBezTo>
                    <a:pt x="284" y="448"/>
                    <a:pt x="305" y="444"/>
                    <a:pt x="321" y="436"/>
                  </a:cubicBezTo>
                  <a:lnTo>
                    <a:pt x="329" y="440"/>
                  </a:lnTo>
                  <a:lnTo>
                    <a:pt x="329" y="440"/>
                  </a:lnTo>
                  <a:close/>
                </a:path>
              </a:pathLst>
            </a:custGeom>
            <a:noFill/>
            <a:ln w="17463"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Freeform 6">
              <a:extLst>
                <a:ext uri="{FF2B5EF4-FFF2-40B4-BE49-F238E27FC236}">
                  <a16:creationId xmlns:a16="http://schemas.microsoft.com/office/drawing/2014/main" id="{1D7F8E7D-6546-44C7-AD90-8AC249A085C9}"/>
                </a:ext>
              </a:extLst>
            </p:cNvPr>
            <p:cNvSpPr>
              <a:spLocks/>
            </p:cNvSpPr>
            <p:nvPr/>
          </p:nvSpPr>
          <p:spPr bwMode="auto">
            <a:xfrm>
              <a:off x="3994" y="6739"/>
              <a:ext cx="95" cy="121"/>
            </a:xfrm>
            <a:custGeom>
              <a:avLst/>
              <a:gdLst>
                <a:gd name="T0" fmla="*/ 457 w 457"/>
                <a:gd name="T1" fmla="*/ 45 h 589"/>
                <a:gd name="T2" fmla="*/ 457 w 457"/>
                <a:gd name="T3" fmla="*/ 45 h 589"/>
                <a:gd name="T4" fmla="*/ 309 w 457"/>
                <a:gd name="T5" fmla="*/ 0 h 589"/>
                <a:gd name="T6" fmla="*/ 0 w 457"/>
                <a:gd name="T7" fmla="*/ 319 h 589"/>
                <a:gd name="T8" fmla="*/ 132 w 457"/>
                <a:gd name="T9" fmla="*/ 589 h 589"/>
              </a:gdLst>
              <a:ahLst/>
              <a:cxnLst>
                <a:cxn ang="0">
                  <a:pos x="T0" y="T1"/>
                </a:cxn>
                <a:cxn ang="0">
                  <a:pos x="T2" y="T3"/>
                </a:cxn>
                <a:cxn ang="0">
                  <a:pos x="T4" y="T5"/>
                </a:cxn>
                <a:cxn ang="0">
                  <a:pos x="T6" y="T7"/>
                </a:cxn>
                <a:cxn ang="0">
                  <a:pos x="T8" y="T9"/>
                </a:cxn>
              </a:cxnLst>
              <a:rect l="0" t="0" r="r" b="b"/>
              <a:pathLst>
                <a:path w="457" h="589">
                  <a:moveTo>
                    <a:pt x="457" y="45"/>
                  </a:moveTo>
                  <a:lnTo>
                    <a:pt x="457" y="45"/>
                  </a:lnTo>
                  <a:cubicBezTo>
                    <a:pt x="416" y="16"/>
                    <a:pt x="371" y="0"/>
                    <a:pt x="309" y="0"/>
                  </a:cubicBezTo>
                  <a:cubicBezTo>
                    <a:pt x="132" y="0"/>
                    <a:pt x="0" y="153"/>
                    <a:pt x="0" y="319"/>
                  </a:cubicBezTo>
                  <a:cubicBezTo>
                    <a:pt x="0" y="439"/>
                    <a:pt x="41" y="531"/>
                    <a:pt x="132" y="589"/>
                  </a:cubicBezTo>
                </a:path>
              </a:pathLst>
            </a:custGeom>
            <a:noFill/>
            <a:ln w="17463"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Freeform 7">
              <a:extLst>
                <a:ext uri="{FF2B5EF4-FFF2-40B4-BE49-F238E27FC236}">
                  <a16:creationId xmlns:a16="http://schemas.microsoft.com/office/drawing/2014/main" id="{E5ACD6E7-D6A8-4E4B-B12D-0FA8E101337C}"/>
                </a:ext>
              </a:extLst>
            </p:cNvPr>
            <p:cNvSpPr>
              <a:spLocks/>
            </p:cNvSpPr>
            <p:nvPr/>
          </p:nvSpPr>
          <p:spPr bwMode="auto">
            <a:xfrm>
              <a:off x="3930" y="6663"/>
              <a:ext cx="261" cy="279"/>
            </a:xfrm>
            <a:custGeom>
              <a:avLst/>
              <a:gdLst>
                <a:gd name="T0" fmla="*/ 923 w 1261"/>
                <a:gd name="T1" fmla="*/ 1132 h 1360"/>
                <a:gd name="T2" fmla="*/ 923 w 1261"/>
                <a:gd name="T3" fmla="*/ 1132 h 1360"/>
                <a:gd name="T4" fmla="*/ 746 w 1261"/>
                <a:gd name="T5" fmla="*/ 1223 h 1360"/>
                <a:gd name="T6" fmla="*/ 746 w 1261"/>
                <a:gd name="T7" fmla="*/ 1360 h 1360"/>
                <a:gd name="T8" fmla="*/ 499 w 1261"/>
                <a:gd name="T9" fmla="*/ 1360 h 1360"/>
                <a:gd name="T10" fmla="*/ 499 w 1261"/>
                <a:gd name="T11" fmla="*/ 1206 h 1360"/>
                <a:gd name="T12" fmla="*/ 235 w 1261"/>
                <a:gd name="T13" fmla="*/ 1053 h 1360"/>
                <a:gd name="T14" fmla="*/ 116 w 1261"/>
                <a:gd name="T15" fmla="*/ 1115 h 1360"/>
                <a:gd name="T16" fmla="*/ 0 w 1261"/>
                <a:gd name="T17" fmla="*/ 887 h 1360"/>
                <a:gd name="T18" fmla="*/ 116 w 1261"/>
                <a:gd name="T19" fmla="*/ 825 h 1360"/>
                <a:gd name="T20" fmla="*/ 87 w 1261"/>
                <a:gd name="T21" fmla="*/ 672 h 1360"/>
                <a:gd name="T22" fmla="*/ 116 w 1261"/>
                <a:gd name="T23" fmla="*/ 518 h 1360"/>
                <a:gd name="T24" fmla="*/ 0 w 1261"/>
                <a:gd name="T25" fmla="*/ 460 h 1360"/>
                <a:gd name="T26" fmla="*/ 116 w 1261"/>
                <a:gd name="T27" fmla="*/ 228 h 1360"/>
                <a:gd name="T28" fmla="*/ 235 w 1261"/>
                <a:gd name="T29" fmla="*/ 290 h 1360"/>
                <a:gd name="T30" fmla="*/ 499 w 1261"/>
                <a:gd name="T31" fmla="*/ 137 h 1360"/>
                <a:gd name="T32" fmla="*/ 499 w 1261"/>
                <a:gd name="T33" fmla="*/ 0 h 1360"/>
                <a:gd name="T34" fmla="*/ 746 w 1261"/>
                <a:gd name="T35" fmla="*/ 0 h 1360"/>
                <a:gd name="T36" fmla="*/ 746 w 1261"/>
                <a:gd name="T37" fmla="*/ 124 h 1360"/>
                <a:gd name="T38" fmla="*/ 1026 w 1261"/>
                <a:gd name="T39" fmla="*/ 290 h 1360"/>
                <a:gd name="T40" fmla="*/ 1129 w 1261"/>
                <a:gd name="T41" fmla="*/ 228 h 1360"/>
                <a:gd name="T42" fmla="*/ 1261 w 1261"/>
                <a:gd name="T43" fmla="*/ 460 h 1360"/>
                <a:gd name="T44" fmla="*/ 1141 w 1261"/>
                <a:gd name="T45" fmla="*/ 518 h 1360"/>
                <a:gd name="T46" fmla="*/ 1162 w 1261"/>
                <a:gd name="T47" fmla="*/ 672 h 1360"/>
                <a:gd name="T48" fmla="*/ 1150 w 1261"/>
                <a:gd name="T49" fmla="*/ 779 h 1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61" h="1360">
                  <a:moveTo>
                    <a:pt x="923" y="1132"/>
                  </a:moveTo>
                  <a:lnTo>
                    <a:pt x="923" y="1132"/>
                  </a:lnTo>
                  <a:cubicBezTo>
                    <a:pt x="878" y="1177"/>
                    <a:pt x="804" y="1206"/>
                    <a:pt x="746" y="1223"/>
                  </a:cubicBezTo>
                  <a:lnTo>
                    <a:pt x="746" y="1360"/>
                  </a:lnTo>
                  <a:lnTo>
                    <a:pt x="499" y="1360"/>
                  </a:lnTo>
                  <a:lnTo>
                    <a:pt x="499" y="1206"/>
                  </a:lnTo>
                  <a:cubicBezTo>
                    <a:pt x="396" y="1190"/>
                    <a:pt x="309" y="1132"/>
                    <a:pt x="235" y="1053"/>
                  </a:cubicBezTo>
                  <a:lnTo>
                    <a:pt x="116" y="1115"/>
                  </a:lnTo>
                  <a:lnTo>
                    <a:pt x="0" y="887"/>
                  </a:lnTo>
                  <a:lnTo>
                    <a:pt x="116" y="825"/>
                  </a:lnTo>
                  <a:cubicBezTo>
                    <a:pt x="103" y="779"/>
                    <a:pt x="87" y="734"/>
                    <a:pt x="87" y="672"/>
                  </a:cubicBezTo>
                  <a:cubicBezTo>
                    <a:pt x="87" y="626"/>
                    <a:pt x="103" y="564"/>
                    <a:pt x="116" y="518"/>
                  </a:cubicBezTo>
                  <a:lnTo>
                    <a:pt x="0" y="460"/>
                  </a:lnTo>
                  <a:lnTo>
                    <a:pt x="116" y="228"/>
                  </a:lnTo>
                  <a:lnTo>
                    <a:pt x="235" y="290"/>
                  </a:lnTo>
                  <a:cubicBezTo>
                    <a:pt x="309" y="215"/>
                    <a:pt x="396" y="153"/>
                    <a:pt x="499" y="137"/>
                  </a:cubicBezTo>
                  <a:lnTo>
                    <a:pt x="499" y="0"/>
                  </a:lnTo>
                  <a:lnTo>
                    <a:pt x="746" y="0"/>
                  </a:lnTo>
                  <a:lnTo>
                    <a:pt x="746" y="124"/>
                  </a:lnTo>
                  <a:cubicBezTo>
                    <a:pt x="849" y="153"/>
                    <a:pt x="952" y="215"/>
                    <a:pt x="1026" y="290"/>
                  </a:cubicBezTo>
                  <a:lnTo>
                    <a:pt x="1129" y="228"/>
                  </a:lnTo>
                  <a:lnTo>
                    <a:pt x="1261" y="460"/>
                  </a:lnTo>
                  <a:lnTo>
                    <a:pt x="1141" y="518"/>
                  </a:lnTo>
                  <a:cubicBezTo>
                    <a:pt x="1158" y="564"/>
                    <a:pt x="1162" y="622"/>
                    <a:pt x="1162" y="672"/>
                  </a:cubicBezTo>
                  <a:cubicBezTo>
                    <a:pt x="1162" y="701"/>
                    <a:pt x="1162" y="738"/>
                    <a:pt x="1150" y="779"/>
                  </a:cubicBezTo>
                </a:path>
              </a:pathLst>
            </a:custGeom>
            <a:noFill/>
            <a:ln w="17463"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736476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1766AC4-513E-438F-99D8-778575A23D09}"/>
              </a:ext>
            </a:extLst>
          </p:cNvPr>
          <p:cNvGraphicFramePr>
            <a:graphicFrameLocks noGrp="1"/>
          </p:cNvGraphicFramePr>
          <p:nvPr>
            <p:extLst>
              <p:ext uri="{D42A27DB-BD31-4B8C-83A1-F6EECF244321}">
                <p14:modId xmlns:p14="http://schemas.microsoft.com/office/powerpoint/2010/main" val="239316973"/>
              </p:ext>
            </p:extLst>
          </p:nvPr>
        </p:nvGraphicFramePr>
        <p:xfrm>
          <a:off x="443542" y="1027223"/>
          <a:ext cx="6871137" cy="5733988"/>
        </p:xfrm>
        <a:graphic>
          <a:graphicData uri="http://schemas.openxmlformats.org/drawingml/2006/table">
            <a:tbl>
              <a:tblPr firstRow="1" bandRow="1">
                <a:tableStyleId>{5C22544A-7EE6-4342-B048-85BDC9FD1C3A}</a:tableStyleId>
              </a:tblPr>
              <a:tblGrid>
                <a:gridCol w="1002017">
                  <a:extLst>
                    <a:ext uri="{9D8B030D-6E8A-4147-A177-3AD203B41FA5}">
                      <a16:colId xmlns:a16="http://schemas.microsoft.com/office/drawing/2014/main" val="1395007869"/>
                    </a:ext>
                  </a:extLst>
                </a:gridCol>
                <a:gridCol w="2164976">
                  <a:extLst>
                    <a:ext uri="{9D8B030D-6E8A-4147-A177-3AD203B41FA5}">
                      <a16:colId xmlns:a16="http://schemas.microsoft.com/office/drawing/2014/main" val="4089058090"/>
                    </a:ext>
                  </a:extLst>
                </a:gridCol>
                <a:gridCol w="3704144">
                  <a:extLst>
                    <a:ext uri="{9D8B030D-6E8A-4147-A177-3AD203B41FA5}">
                      <a16:colId xmlns:a16="http://schemas.microsoft.com/office/drawing/2014/main" val="3632555004"/>
                    </a:ext>
                  </a:extLst>
                </a:gridCol>
              </a:tblGrid>
              <a:tr h="0">
                <a:tc>
                  <a:txBody>
                    <a:bodyPr/>
                    <a:lstStyle/>
                    <a:p>
                      <a:pPr marL="0" marR="0" lvl="1" indent="0" algn="l" defTabSz="1015862" rtl="0" eaLnBrk="1" fontAlgn="auto" latinLnBrk="0" hangingPunct="1">
                        <a:lnSpc>
                          <a:spcPct val="100000"/>
                        </a:lnSpc>
                        <a:spcBef>
                          <a:spcPts val="0"/>
                        </a:spcBef>
                        <a:spcAft>
                          <a:spcPts val="681"/>
                        </a:spcAft>
                        <a:buClrTx/>
                        <a:buSzTx/>
                        <a:buFontTx/>
                        <a:buNone/>
                        <a:tabLst/>
                        <a:defRPr/>
                      </a:pPr>
                      <a:endParaRPr kumimoji="0" lang="en-US" sz="800" b="0" i="0" u="none" strike="noStrike" kern="0" cap="none" spc="0" normalizeH="0" baseline="0" dirty="0">
                        <a:ln>
                          <a:noFill/>
                        </a:ln>
                        <a:solidFill>
                          <a:prstClr val="black"/>
                        </a:solidFill>
                        <a:effectLst/>
                        <a:uLnTx/>
                        <a:uFillTx/>
                        <a:latin typeface="Segoe UI Semibold" panose="020B0702040204020203" pitchFamily="34" charset="0"/>
                        <a:ea typeface="+mn-ea"/>
                        <a:cs typeface="Segoe UI Semibold" panose="020B0702040204020203" pitchFamily="34" charset="0"/>
                      </a:endParaRP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1015862" rtl="0" eaLnBrk="1" fontAlgn="auto" latinLnBrk="0" hangingPunct="1">
                        <a:lnSpc>
                          <a:spcPct val="100000"/>
                        </a:lnSpc>
                        <a:spcBef>
                          <a:spcPts val="0"/>
                        </a:spcBef>
                        <a:spcAft>
                          <a:spcPts val="681"/>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Segoe UI Semibold" panose="020B0702040204020203" pitchFamily="34" charset="0"/>
                          <a:ea typeface="+mn-ea"/>
                          <a:cs typeface="Segoe UI Semibold" panose="020B0702040204020203" pitchFamily="34" charset="0"/>
                        </a:rPr>
                        <a:t>Customer concern</a:t>
                      </a: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1015862" rtl="0" eaLnBrk="1" fontAlgn="auto" latinLnBrk="0" hangingPunct="1">
                        <a:lnSpc>
                          <a:spcPct val="100000"/>
                        </a:lnSpc>
                        <a:spcBef>
                          <a:spcPts val="0"/>
                        </a:spcBef>
                        <a:spcAft>
                          <a:spcPts val="681"/>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Segoe UI Semibold" panose="020B0702040204020203" pitchFamily="34" charset="0"/>
                          <a:ea typeface="+mn-ea"/>
                          <a:cs typeface="Segoe UI Semibold" panose="020B0702040204020203" pitchFamily="34" charset="0"/>
                        </a:rPr>
                        <a:t>Microsoft Teams Rooms</a:t>
                      </a: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2733592"/>
                  </a:ext>
                </a:extLst>
              </a:tr>
              <a:tr h="370840">
                <a:tc>
                  <a:txBody>
                    <a:bodyPr/>
                    <a:lstStyle/>
                    <a:p>
                      <a:pPr marL="0" marR="0" lvl="1" indent="0" algn="l" defTabSz="896386" rtl="0" eaLnBrk="1" fontAlgn="auto" latinLnBrk="0" hangingPunct="1">
                        <a:lnSpc>
                          <a:spcPts val="1400"/>
                        </a:lnSpc>
                        <a:spcBef>
                          <a:spcPts val="0"/>
                        </a:spcBef>
                        <a:spcAft>
                          <a:spcPts val="600"/>
                        </a:spcAft>
                        <a:buClr>
                          <a:prstClr val="white">
                            <a:lumMod val="65000"/>
                          </a:prstClr>
                        </a:buClr>
                        <a:buSzPct val="100000"/>
                        <a:buFontTx/>
                        <a:buNone/>
                        <a:tabLst/>
                        <a:defRPr/>
                      </a:pPr>
                      <a:r>
                        <a:rPr kumimoji="0" lang="en-US" sz="1100" b="0" i="0" u="none" strike="noStrike" kern="0" cap="none" spc="0" normalizeH="0" baseline="0" noProof="0" dirty="0">
                          <a:ln>
                            <a:noFill/>
                          </a:ln>
                          <a:solidFill>
                            <a:prstClr val="black"/>
                          </a:solidFill>
                          <a:effectLst/>
                          <a:uLnTx/>
                          <a:uFillTx/>
                          <a:latin typeface="Segoe UI Semibold" panose="020B0702040204020203" pitchFamily="34" charset="0"/>
                          <a:ea typeface="+mn-ea"/>
                          <a:cs typeface="Segoe UI Semibold" panose="020B0702040204020203" pitchFamily="34" charset="0"/>
                        </a:rPr>
                        <a:t>Transform your meeting room with Teams</a:t>
                      </a: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1" indent="0" algn="l" defTabSz="1015862" rtl="0" eaLnBrk="1" fontAlgn="auto" latinLnBrk="0" hangingPunct="1">
                        <a:lnSpc>
                          <a:spcPts val="1360"/>
                        </a:lnSpc>
                        <a:spcBef>
                          <a:spcPts val="0"/>
                        </a:spcBef>
                        <a:spcAft>
                          <a:spcPts val="681"/>
                        </a:spcAft>
                        <a:buClrTx/>
                        <a:buSzTx/>
                        <a:buFontTx/>
                        <a:buNone/>
                        <a:tabLst/>
                        <a:defRPr/>
                      </a:pPr>
                      <a:r>
                        <a:rPr kumimoji="0" lang="en-US" sz="1000" b="0" i="0" u="none" strike="noStrike" kern="0" cap="none" spc="0" normalizeH="0" baseline="0" noProof="0" dirty="0">
                          <a:ln>
                            <a:noFill/>
                          </a:ln>
                          <a:solidFill>
                            <a:srgbClr val="5558AF"/>
                          </a:solidFill>
                          <a:effectLst/>
                          <a:uLnTx/>
                          <a:uFillTx/>
                          <a:latin typeface="Segoe UI Semibold" panose="020B0702040204020203" pitchFamily="34" charset="0"/>
                          <a:ea typeface="+mn-ea"/>
                          <a:cs typeface="Segoe UI Semibold" panose="020B0702040204020203" pitchFamily="34" charset="0"/>
                        </a:rPr>
                        <a:t>“Our colleagues are in multiple places and are using a variety of devices.”</a:t>
                      </a:r>
                    </a:p>
                    <a:p>
                      <a:pPr marL="0" marR="0" lvl="1" indent="0" algn="l" defTabSz="1015862" rtl="0" eaLnBrk="1" fontAlgn="auto" latinLnBrk="0" hangingPunct="1">
                        <a:lnSpc>
                          <a:spcPts val="1360"/>
                        </a:lnSpc>
                        <a:spcBef>
                          <a:spcPts val="0"/>
                        </a:spcBef>
                        <a:spcAft>
                          <a:spcPts val="681"/>
                        </a:spcAft>
                        <a:buClrTx/>
                        <a:buSzTx/>
                        <a:buFontTx/>
                        <a:buNone/>
                        <a:tabLst/>
                        <a:defRPr/>
                      </a:pPr>
                      <a:r>
                        <a:rPr kumimoji="0" lang="en-US" sz="1000" b="0" i="0" u="none" strike="noStrike" kern="0" cap="none" spc="0" normalizeH="0" baseline="0" noProof="0" dirty="0">
                          <a:ln>
                            <a:noFill/>
                          </a:ln>
                          <a:solidFill>
                            <a:srgbClr val="5558AF"/>
                          </a:solidFill>
                          <a:effectLst/>
                          <a:uLnTx/>
                          <a:uFillTx/>
                          <a:latin typeface="Segoe UI Semibold" panose="020B0702040204020203" pitchFamily="34" charset="0"/>
                          <a:ea typeface="+mn-ea"/>
                          <a:cs typeface="Segoe UI Semibold" panose="020B0702040204020203" pitchFamily="34" charset="0"/>
                        </a:rPr>
                        <a:t>“We don’t have a good way </a:t>
                      </a:r>
                      <a:br>
                        <a:rPr kumimoji="0" lang="en-US" sz="1000" b="0" i="0" u="none" strike="noStrike" kern="0" cap="none" spc="0" normalizeH="0" baseline="0" noProof="0" dirty="0">
                          <a:ln>
                            <a:noFill/>
                          </a:ln>
                          <a:solidFill>
                            <a:srgbClr val="5558AF"/>
                          </a:solidFill>
                          <a:effectLst/>
                          <a:uLnTx/>
                          <a:uFillTx/>
                          <a:latin typeface="Segoe UI Semibold" panose="020B0702040204020203" pitchFamily="34" charset="0"/>
                          <a:ea typeface="+mn-ea"/>
                          <a:cs typeface="Segoe UI Semibold" panose="020B0702040204020203" pitchFamily="34" charset="0"/>
                        </a:rPr>
                      </a:br>
                      <a:r>
                        <a:rPr kumimoji="0" lang="en-US" sz="1000" b="0" i="0" u="none" strike="noStrike" kern="0" cap="none" spc="0" normalizeH="0" baseline="0" noProof="0" dirty="0">
                          <a:ln>
                            <a:noFill/>
                          </a:ln>
                          <a:solidFill>
                            <a:srgbClr val="5558AF"/>
                          </a:solidFill>
                          <a:effectLst/>
                          <a:uLnTx/>
                          <a:uFillTx/>
                          <a:latin typeface="Segoe UI Semibold" panose="020B0702040204020203" pitchFamily="34" charset="0"/>
                          <a:ea typeface="+mn-ea"/>
                          <a:cs typeface="Segoe UI Semibold" panose="020B0702040204020203" pitchFamily="34" charset="0"/>
                        </a:rPr>
                        <a:t>to set up meetings between conference rooms and individual attendees.”</a:t>
                      </a: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94308" marR="0" lvl="1" indent="-194308" algn="l" defTabSz="1015887" rtl="0" eaLnBrk="1" fontAlgn="auto" latinLnBrk="0" hangingPunct="1">
                        <a:lnSpc>
                          <a:spcPts val="1360"/>
                        </a:lnSpc>
                        <a:spcBef>
                          <a:spcPts val="0"/>
                        </a:spcBef>
                        <a:spcAft>
                          <a:spcPts val="400"/>
                        </a:spcAft>
                        <a:buClr>
                          <a:prstClr val="black"/>
                        </a:buClr>
                        <a:buSzPct val="100000"/>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Microsoft Teams Rooms help transform meeting rooms. You can plan or join meetings with one-touch join, share content easily in-room and with remote participants, and manage the meeting with a center of room control.</a:t>
                      </a:r>
                    </a:p>
                    <a:p>
                      <a:pPr marL="194308" marR="0" lvl="1" indent="-194308" algn="l" defTabSz="1015887" rtl="0" eaLnBrk="1" fontAlgn="auto" latinLnBrk="0" hangingPunct="1">
                        <a:lnSpc>
                          <a:spcPts val="1360"/>
                        </a:lnSpc>
                        <a:spcBef>
                          <a:spcPts val="0"/>
                        </a:spcBef>
                        <a:spcAft>
                          <a:spcPts val="400"/>
                        </a:spcAft>
                        <a:buClr>
                          <a:prstClr val="black"/>
                        </a:buClr>
                        <a:buSzPct val="100000"/>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Meetings are simple to create and join—regardless of where people are or what device they’re using.  </a:t>
                      </a:r>
                    </a:p>
                    <a:p>
                      <a:pPr marL="194308" marR="0" lvl="1" indent="-194308" algn="l" defTabSz="1015887" rtl="0" eaLnBrk="1" fontAlgn="auto" latinLnBrk="0" hangingPunct="1">
                        <a:lnSpc>
                          <a:spcPts val="1360"/>
                        </a:lnSpc>
                        <a:spcBef>
                          <a:spcPts val="0"/>
                        </a:spcBef>
                        <a:spcAft>
                          <a:spcPts val="400"/>
                        </a:spcAft>
                        <a:buClr>
                          <a:prstClr val="black"/>
                        </a:buClr>
                        <a:buSzPct val="100000"/>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Proximity detection for Teams meetings makes it easy for you to discover and add nearby and available Microsoft Teams Rooms to any meeting.</a:t>
                      </a:r>
                    </a:p>
                    <a:p>
                      <a:pPr marL="194308" marR="0" lvl="1" indent="-194308" algn="l" defTabSz="1015887" rtl="0" eaLnBrk="1" fontAlgn="auto" latinLnBrk="0" hangingPunct="1">
                        <a:lnSpc>
                          <a:spcPts val="1360"/>
                        </a:lnSpc>
                        <a:spcBef>
                          <a:spcPts val="0"/>
                        </a:spcBef>
                        <a:spcAft>
                          <a:spcPts val="400"/>
                        </a:spcAft>
                        <a:buClr>
                          <a:prstClr val="black"/>
                        </a:buClr>
                        <a:buSzPct val="100000"/>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You can dial out of Teams meetings using regular phone lines. </a:t>
                      </a: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3716569"/>
                  </a:ext>
                </a:extLst>
              </a:tr>
              <a:tr h="370840">
                <a:tc>
                  <a:txBody>
                    <a:bodyPr/>
                    <a:lstStyle/>
                    <a:p>
                      <a:pPr marL="0" marR="0" lvl="1" indent="0" algn="l" defTabSz="896386" rtl="0" eaLnBrk="1" fontAlgn="auto" latinLnBrk="0" hangingPunct="1">
                        <a:lnSpc>
                          <a:spcPts val="1400"/>
                        </a:lnSpc>
                        <a:spcBef>
                          <a:spcPts val="0"/>
                        </a:spcBef>
                        <a:spcAft>
                          <a:spcPts val="600"/>
                        </a:spcAft>
                        <a:buClr>
                          <a:prstClr val="white">
                            <a:lumMod val="65000"/>
                          </a:prstClr>
                        </a:buClr>
                        <a:buSzPct val="100000"/>
                        <a:buFontTx/>
                        <a:buNone/>
                        <a:tabLst/>
                        <a:defRPr/>
                      </a:pPr>
                      <a:r>
                        <a:rPr kumimoji="0" lang="en-US" sz="1100" b="0" i="0" u="none" strike="noStrike" kern="0" cap="none" spc="0" normalizeH="0" baseline="0" noProof="0" dirty="0">
                          <a:ln>
                            <a:noFill/>
                          </a:ln>
                          <a:solidFill>
                            <a:prstClr val="black"/>
                          </a:solidFill>
                          <a:effectLst/>
                          <a:uLnTx/>
                          <a:uFillTx/>
                          <a:latin typeface="Segoe UI Semibold" panose="020B0702040204020203" pitchFamily="34" charset="0"/>
                          <a:ea typeface="+mn-ea"/>
                          <a:cs typeface="Segoe UI Semibold" panose="020B0702040204020203" pitchFamily="34" charset="0"/>
                        </a:rPr>
                        <a:t>Make any space a Teams meeting place</a:t>
                      </a: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1" indent="0" algn="l" defTabSz="1015862" rtl="0" eaLnBrk="1" fontAlgn="auto" latinLnBrk="0" hangingPunct="1">
                        <a:lnSpc>
                          <a:spcPts val="1360"/>
                        </a:lnSpc>
                        <a:spcBef>
                          <a:spcPts val="0"/>
                        </a:spcBef>
                        <a:spcAft>
                          <a:spcPts val="681"/>
                        </a:spcAft>
                        <a:buClrTx/>
                        <a:buSzTx/>
                        <a:buFontTx/>
                        <a:buNone/>
                        <a:tabLst/>
                        <a:defRPr/>
                      </a:pPr>
                      <a:r>
                        <a:rPr kumimoji="0" lang="en-US" sz="1000" b="0" i="0" u="none" strike="noStrike" kern="0" cap="none" spc="0" normalizeH="0" baseline="0" noProof="0" dirty="0">
                          <a:ln>
                            <a:noFill/>
                          </a:ln>
                          <a:solidFill>
                            <a:srgbClr val="5558AF"/>
                          </a:solidFill>
                          <a:effectLst/>
                          <a:uLnTx/>
                          <a:uFillTx/>
                          <a:latin typeface="Segoe UI Semibold" panose="020B0702040204020203" pitchFamily="34" charset="0"/>
                          <a:ea typeface="+mn-ea"/>
                          <a:cs typeface="Segoe UI Semibold" panose="020B0702040204020203" pitchFamily="34" charset="0"/>
                        </a:rPr>
                        <a:t>“We need more flexible meeting solutions.”</a:t>
                      </a:r>
                    </a:p>
                    <a:p>
                      <a:endParaRPr lang="en-US" dirty="0"/>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94308" marR="0" lvl="1" indent="-194308" algn="l" defTabSz="1015887" rtl="0" eaLnBrk="1" fontAlgn="auto" latinLnBrk="0" hangingPunct="1">
                        <a:lnSpc>
                          <a:spcPts val="1360"/>
                        </a:lnSpc>
                        <a:spcBef>
                          <a:spcPts val="0"/>
                        </a:spcBef>
                        <a:spcAft>
                          <a:spcPts val="400"/>
                        </a:spcAft>
                        <a:buClr>
                          <a:prstClr val="black"/>
                        </a:buClr>
                        <a:buSzPct val="100000"/>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Microsoft Teams Rooms makes it simple to extend the Teams experience to any meeting room size.</a:t>
                      </a:r>
                    </a:p>
                    <a:p>
                      <a:pPr marL="194308" marR="0" lvl="1" indent="-194308" algn="l" defTabSz="1015887" rtl="0" eaLnBrk="1" fontAlgn="auto" latinLnBrk="0" hangingPunct="1">
                        <a:lnSpc>
                          <a:spcPts val="1360"/>
                        </a:lnSpc>
                        <a:spcBef>
                          <a:spcPts val="0"/>
                        </a:spcBef>
                        <a:spcAft>
                          <a:spcPts val="400"/>
                        </a:spcAft>
                        <a:buClr>
                          <a:prstClr val="black"/>
                        </a:buClr>
                        <a:buSzPct val="100000"/>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Microsoft Teams Rooms can be used instead of traditional conference phones and easily connect to displays, projectors, or other hardware you may already have. </a:t>
                      </a:r>
                    </a:p>
                    <a:p>
                      <a:pPr marL="194308" marR="0" lvl="1" indent="-194308" algn="l" defTabSz="1015887" rtl="0" eaLnBrk="1" fontAlgn="auto" latinLnBrk="0" hangingPunct="1">
                        <a:lnSpc>
                          <a:spcPts val="1360"/>
                        </a:lnSpc>
                        <a:spcBef>
                          <a:spcPts val="0"/>
                        </a:spcBef>
                        <a:spcAft>
                          <a:spcPts val="400"/>
                        </a:spcAft>
                        <a:buClr>
                          <a:prstClr val="black"/>
                        </a:buClr>
                        <a:buSzPct val="100000"/>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Microsoft Teams Rooms devices are available from best of breed vendors including Crestron, HP, Lenovo, Logitech, Polycom, and Yealink.*</a:t>
                      </a: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356142"/>
                  </a:ext>
                </a:extLst>
              </a:tr>
              <a:tr h="370840">
                <a:tc>
                  <a:txBody>
                    <a:bodyPr/>
                    <a:lstStyle/>
                    <a:p>
                      <a:pPr marL="0" marR="0" lvl="1" indent="0" algn="l" defTabSz="896386" rtl="0" eaLnBrk="1" fontAlgn="auto" latinLnBrk="0" hangingPunct="1">
                        <a:lnSpc>
                          <a:spcPts val="1400"/>
                        </a:lnSpc>
                        <a:spcBef>
                          <a:spcPts val="0"/>
                        </a:spcBef>
                        <a:spcAft>
                          <a:spcPts val="600"/>
                        </a:spcAft>
                        <a:buClr>
                          <a:prstClr val="white">
                            <a:lumMod val="65000"/>
                          </a:prstClr>
                        </a:buClr>
                        <a:buSzPct val="100000"/>
                        <a:buFontTx/>
                        <a:buNone/>
                        <a:tabLst/>
                        <a:defRPr/>
                      </a:pPr>
                      <a:r>
                        <a:rPr kumimoji="0" lang="en-US" sz="1100" b="0" i="0" u="none" strike="noStrike" kern="0" cap="none" spc="0" normalizeH="0" baseline="0" noProof="0" dirty="0">
                          <a:ln>
                            <a:noFill/>
                          </a:ln>
                          <a:solidFill>
                            <a:prstClr val="black"/>
                          </a:solidFill>
                          <a:effectLst/>
                          <a:uLnTx/>
                          <a:uFillTx/>
                          <a:latin typeface="Segoe UI Semibold" panose="020B0702040204020203" pitchFamily="34" charset="0"/>
                          <a:ea typeface="+mn-ea"/>
                          <a:cs typeface="Segoe UI Semibold" panose="020B0702040204020203" pitchFamily="34" charset="0"/>
                        </a:rPr>
                        <a:t>Easy to deploy, simple to manage</a:t>
                      </a:r>
                    </a:p>
                    <a:p>
                      <a:endParaRPr lang="en-US" dirty="0"/>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1" indent="0" algn="l" defTabSz="1015862" rtl="0" eaLnBrk="1" fontAlgn="auto" latinLnBrk="0" hangingPunct="1">
                        <a:lnSpc>
                          <a:spcPts val="1360"/>
                        </a:lnSpc>
                        <a:spcBef>
                          <a:spcPts val="0"/>
                        </a:spcBef>
                        <a:spcAft>
                          <a:spcPts val="681"/>
                        </a:spcAft>
                        <a:buClrTx/>
                        <a:buSzTx/>
                        <a:buFontTx/>
                        <a:buNone/>
                        <a:tabLst/>
                        <a:defRPr/>
                      </a:pPr>
                      <a:r>
                        <a:rPr kumimoji="0" lang="en-US" sz="1000" b="0" i="0" u="none" strike="noStrike" kern="0" cap="none" spc="0" normalizeH="0" baseline="0" noProof="0" dirty="0">
                          <a:ln>
                            <a:noFill/>
                          </a:ln>
                          <a:solidFill>
                            <a:srgbClr val="5558AF"/>
                          </a:solidFill>
                          <a:effectLst/>
                          <a:uLnTx/>
                          <a:uFillTx/>
                          <a:latin typeface="Segoe UI Semibold" panose="020B0702040204020203" pitchFamily="34" charset="0"/>
                          <a:ea typeface="+mn-ea"/>
                          <a:cs typeface="Segoe UI Semibold" panose="020B0702040204020203" pitchFamily="34" charset="0"/>
                        </a:rPr>
                        <a:t>“New conferencing solutions are hard to learn and manage.”</a:t>
                      </a:r>
                    </a:p>
                    <a:p>
                      <a:endParaRPr lang="en-US" dirty="0"/>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93675" marR="0" lvl="1" indent="-193675" algn="l" defTabSz="1015887" rtl="0" eaLnBrk="1" fontAlgn="auto" latinLnBrk="0" hangingPunct="1">
                        <a:lnSpc>
                          <a:spcPts val="1360"/>
                        </a:lnSpc>
                        <a:spcBef>
                          <a:spcPts val="0"/>
                        </a:spcBef>
                        <a:spcAft>
                          <a:spcPts val="400"/>
                        </a:spcAft>
                        <a:buClr>
                          <a:prstClr val="black"/>
                        </a:buClr>
                        <a:buSzPct val="100000"/>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Microsoft Teams Rooms are Windows 10 devices, which means that they can be easily managed with other Microsoft management tools, such as System Center Configuration Manager and Microsoft Intune.</a:t>
                      </a:r>
                      <a:endParaRPr kumimoji="0" lang="en-US" sz="1800" b="0" i="0" u="none" strike="noStrike" kern="1200" cap="none" spc="0" normalizeH="0" baseline="0" noProof="0" dirty="0">
                        <a:ln>
                          <a:noFill/>
                        </a:ln>
                        <a:solidFill>
                          <a:prstClr val="black"/>
                        </a:solidFill>
                        <a:effectLst/>
                        <a:uLnTx/>
                        <a:uFillTx/>
                        <a:latin typeface="+mn-lt"/>
                        <a:ea typeface="+mn-ea"/>
                        <a:cs typeface="+mn-cs"/>
                      </a:endParaRPr>
                    </a:p>
                    <a:p>
                      <a:pPr marL="193675" marR="0" lvl="1" indent="-193675" algn="l" defTabSz="1015887" rtl="0" eaLnBrk="1" fontAlgn="auto" latinLnBrk="0" hangingPunct="1">
                        <a:lnSpc>
                          <a:spcPts val="1360"/>
                        </a:lnSpc>
                        <a:spcBef>
                          <a:spcPts val="0"/>
                        </a:spcBef>
                        <a:spcAft>
                          <a:spcPts val="400"/>
                        </a:spcAft>
                        <a:buClr>
                          <a:prstClr val="black"/>
                        </a:buClr>
                        <a:buSzPct val="100000"/>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Microsoft Teams Rooms bring the Teams experience to every meeting room, which means your colleagues can join and manage calls in a familiar way.  </a:t>
                      </a: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60584392"/>
                  </a:ext>
                </a:extLst>
              </a:tr>
            </a:tbl>
          </a:graphicData>
        </a:graphic>
      </p:graphicFrame>
      <p:sp>
        <p:nvSpPr>
          <p:cNvPr id="28" name="Title 1">
            <a:extLst>
              <a:ext uri="{FF2B5EF4-FFF2-40B4-BE49-F238E27FC236}">
                <a16:creationId xmlns:a16="http://schemas.microsoft.com/office/drawing/2014/main" id="{1D57259A-31DD-49ED-8BE6-E94EA8AEA843}"/>
              </a:ext>
            </a:extLst>
          </p:cNvPr>
          <p:cNvSpPr txBox="1">
            <a:spLocks/>
          </p:cNvSpPr>
          <p:nvPr/>
        </p:nvSpPr>
        <p:spPr>
          <a:xfrm>
            <a:off x="443543" y="349916"/>
            <a:ext cx="6571734" cy="334004"/>
          </a:xfrm>
          <a:prstGeom prst="rect">
            <a:avLst/>
          </a:prstGeom>
        </p:spPr>
        <p:txBody>
          <a:bodyPr vert="horz" lIns="0" tIns="0" rIns="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300" kern="0" dirty="0">
                <a:latin typeface="Segoe UI Semibold" panose="020B0702040204020203" pitchFamily="34" charset="0"/>
                <a:ea typeface="+mn-ea"/>
                <a:cs typeface="Segoe UI Semibold" panose="020B0702040204020203" pitchFamily="34" charset="0"/>
              </a:rPr>
              <a:t>Microsoft Teams Rooms extends the Teams experience to meeting spaces</a:t>
            </a:r>
          </a:p>
        </p:txBody>
      </p:sp>
      <p:sp>
        <p:nvSpPr>
          <p:cNvPr id="29" name="Title 1">
            <a:extLst>
              <a:ext uri="{FF2B5EF4-FFF2-40B4-BE49-F238E27FC236}">
                <a16:creationId xmlns:a16="http://schemas.microsoft.com/office/drawing/2014/main" id="{802CB1BF-CA13-4A69-8B1A-019EE37E3367}"/>
              </a:ext>
            </a:extLst>
          </p:cNvPr>
          <p:cNvSpPr txBox="1">
            <a:spLocks/>
          </p:cNvSpPr>
          <p:nvPr/>
        </p:nvSpPr>
        <p:spPr>
          <a:xfrm>
            <a:off x="443543" y="650709"/>
            <a:ext cx="4753327" cy="292434"/>
          </a:xfrm>
          <a:prstGeom prst="rect">
            <a:avLst/>
          </a:prstGeom>
        </p:spPr>
        <p:txBody>
          <a:bodyPr vert="horz" wrap="square"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lvl="1" defTabSz="1015862">
              <a:lnSpc>
                <a:spcPts val="1473"/>
              </a:lnSpc>
              <a:spcAft>
                <a:spcPts val="681"/>
              </a:spcAft>
            </a:pPr>
            <a:r>
              <a:rPr lang="en-US" sz="1000" kern="0">
                <a:latin typeface="Segoe UI" panose="020B0502040204020203" pitchFamily="34" charset="0"/>
                <a:cs typeface="Segoe UI" panose="020B0502040204020203" pitchFamily="34" charset="0"/>
              </a:rPr>
              <a:t>Speak directly to the concerns the customer raised above.</a:t>
            </a:r>
          </a:p>
        </p:txBody>
      </p:sp>
      <p:sp>
        <p:nvSpPr>
          <p:cNvPr id="67" name="Title 1">
            <a:extLst>
              <a:ext uri="{FF2B5EF4-FFF2-40B4-BE49-F238E27FC236}">
                <a16:creationId xmlns:a16="http://schemas.microsoft.com/office/drawing/2014/main" id="{0BF98B09-71DD-4420-BE76-121C33BDFCAA}"/>
              </a:ext>
            </a:extLst>
          </p:cNvPr>
          <p:cNvSpPr txBox="1">
            <a:spLocks/>
          </p:cNvSpPr>
          <p:nvPr/>
        </p:nvSpPr>
        <p:spPr>
          <a:xfrm>
            <a:off x="3738067" y="5419288"/>
            <a:ext cx="3518611" cy="1445583"/>
          </a:xfrm>
          <a:prstGeom prst="rect">
            <a:avLst/>
          </a:prstGeom>
        </p:spPr>
        <p:txBody>
          <a:bodyPr vert="horz" wrap="square"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93675" lvl="1" indent="-193675" defTabSz="1015887">
              <a:lnSpc>
                <a:spcPts val="1360"/>
              </a:lnSpc>
              <a:spcAft>
                <a:spcPts val="400"/>
              </a:spcAft>
              <a:buClr>
                <a:schemeClr val="tx1"/>
              </a:buClr>
              <a:buSzPct val="100000"/>
              <a:buFont typeface="Arial" panose="020B0604020202020204" pitchFamily="34" charset="0"/>
              <a:buChar char="•"/>
            </a:pPr>
            <a:endParaRPr lang="en-US" sz="1000" kern="0" dirty="0">
              <a:latin typeface="Segoe UI" panose="020B0502040204020203" pitchFamily="34" charset="0"/>
              <a:cs typeface="Segoe UI" panose="020B0502040204020203" pitchFamily="34" charset="0"/>
            </a:endParaRPr>
          </a:p>
        </p:txBody>
      </p:sp>
      <p:sp>
        <p:nvSpPr>
          <p:cNvPr id="23" name="Title 1">
            <a:extLst>
              <a:ext uri="{FF2B5EF4-FFF2-40B4-BE49-F238E27FC236}">
                <a16:creationId xmlns:a16="http://schemas.microsoft.com/office/drawing/2014/main" id="{FAB42159-0F04-44D7-8BB5-FE440A411333}"/>
              </a:ext>
            </a:extLst>
          </p:cNvPr>
          <p:cNvSpPr txBox="1">
            <a:spLocks/>
          </p:cNvSpPr>
          <p:nvPr/>
        </p:nvSpPr>
        <p:spPr>
          <a:xfrm>
            <a:off x="443543" y="7014785"/>
            <a:ext cx="6924286" cy="334004"/>
          </a:xfrm>
          <a:prstGeom prst="rect">
            <a:avLst/>
          </a:prstGeom>
        </p:spPr>
        <p:txBody>
          <a:bodyPr vert="horz" lIns="0" tIns="0" rIns="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300" kern="0">
                <a:latin typeface="Segoe UI Semibold" panose="020B0702040204020203" pitchFamily="34" charset="0"/>
                <a:ea typeface="+mn-ea"/>
                <a:cs typeface="Segoe UI Semibold" panose="020B0702040204020203" pitchFamily="34" charset="0"/>
              </a:rPr>
              <a:t>FAQ and objection handling</a:t>
            </a:r>
          </a:p>
        </p:txBody>
      </p:sp>
      <p:pic>
        <p:nvPicPr>
          <p:cNvPr id="38" name="Picture 37">
            <a:extLst>
              <a:ext uri="{FF2B5EF4-FFF2-40B4-BE49-F238E27FC236}">
                <a16:creationId xmlns:a16="http://schemas.microsoft.com/office/drawing/2014/main" id="{2BAE020A-265E-4092-B14C-C617D783C7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14162" y="12239995"/>
            <a:ext cx="1108823" cy="496982"/>
          </a:xfrm>
          <a:prstGeom prst="rect">
            <a:avLst/>
          </a:prstGeom>
        </p:spPr>
      </p:pic>
      <p:graphicFrame>
        <p:nvGraphicFramePr>
          <p:cNvPr id="39" name="Table 38">
            <a:extLst>
              <a:ext uri="{FF2B5EF4-FFF2-40B4-BE49-F238E27FC236}">
                <a16:creationId xmlns:a16="http://schemas.microsoft.com/office/drawing/2014/main" id="{C07E5AFC-CE59-42F4-8608-94ED35CFFA2F}"/>
              </a:ext>
            </a:extLst>
          </p:cNvPr>
          <p:cNvGraphicFramePr>
            <a:graphicFrameLocks noGrp="1"/>
          </p:cNvGraphicFramePr>
          <p:nvPr>
            <p:extLst>
              <p:ext uri="{D42A27DB-BD31-4B8C-83A1-F6EECF244321}">
                <p14:modId xmlns:p14="http://schemas.microsoft.com/office/powerpoint/2010/main" val="3489370020"/>
              </p:ext>
            </p:extLst>
          </p:nvPr>
        </p:nvGraphicFramePr>
        <p:xfrm>
          <a:off x="443541" y="7348789"/>
          <a:ext cx="6871137" cy="4632137"/>
        </p:xfrm>
        <a:graphic>
          <a:graphicData uri="http://schemas.openxmlformats.org/drawingml/2006/table">
            <a:tbl>
              <a:tblPr firstRow="1" bandRow="1">
                <a:tableStyleId>{5C22544A-7EE6-4342-B048-85BDC9FD1C3A}</a:tableStyleId>
              </a:tblPr>
              <a:tblGrid>
                <a:gridCol w="1256305">
                  <a:extLst>
                    <a:ext uri="{9D8B030D-6E8A-4147-A177-3AD203B41FA5}">
                      <a16:colId xmlns:a16="http://schemas.microsoft.com/office/drawing/2014/main" val="4089058090"/>
                    </a:ext>
                  </a:extLst>
                </a:gridCol>
                <a:gridCol w="5614832">
                  <a:extLst>
                    <a:ext uri="{9D8B030D-6E8A-4147-A177-3AD203B41FA5}">
                      <a16:colId xmlns:a16="http://schemas.microsoft.com/office/drawing/2014/main" val="3632555004"/>
                    </a:ext>
                  </a:extLst>
                </a:gridCol>
              </a:tblGrid>
              <a:tr h="0">
                <a:tc>
                  <a:txBody>
                    <a:bodyPr/>
                    <a:lstStyle/>
                    <a:p>
                      <a:pPr marL="0" marR="0" lvl="1" indent="0" algn="l" defTabSz="1015862" rtl="0" eaLnBrk="1" fontAlgn="auto" latinLnBrk="0" hangingPunct="1">
                        <a:lnSpc>
                          <a:spcPct val="100000"/>
                        </a:lnSpc>
                        <a:spcBef>
                          <a:spcPts val="0"/>
                        </a:spcBef>
                        <a:spcAft>
                          <a:spcPts val="681"/>
                        </a:spcAft>
                        <a:buClrTx/>
                        <a:buSzTx/>
                        <a:buFontTx/>
                        <a:buNone/>
                        <a:tabLst/>
                        <a:defRPr/>
                      </a:pPr>
                      <a:r>
                        <a:rPr kumimoji="0" lang="en-US" sz="1473" b="0" i="0" u="none" strike="noStrike" kern="1200" cap="none" spc="0" normalizeH="0" baseline="30000" noProof="0" dirty="0">
                          <a:ln>
                            <a:noFill/>
                          </a:ln>
                          <a:solidFill>
                            <a:prstClr val="white"/>
                          </a:solidFill>
                          <a:effectLst/>
                          <a:uLnTx/>
                          <a:uFillTx/>
                          <a:latin typeface="Segoe UI Semibold" panose="020B0702040204020203" pitchFamily="34" charset="0"/>
                          <a:ea typeface="+mn-ea"/>
                          <a:cs typeface="Segoe UI Semibold" panose="020B0702040204020203" pitchFamily="34" charset="0"/>
                        </a:rPr>
                        <a:t>Objection</a:t>
                      </a:r>
                      <a:endParaRPr kumimoji="0" lang="en-US" sz="800" b="0" i="0" u="none" strike="noStrike" kern="0" cap="none" spc="0" normalizeH="0" baseline="0" noProof="0" dirty="0">
                        <a:ln>
                          <a:noFill/>
                        </a:ln>
                        <a:solidFill>
                          <a:prstClr val="black"/>
                        </a:solidFill>
                        <a:effectLst/>
                        <a:uLnTx/>
                        <a:uFillTx/>
                        <a:latin typeface="Segoe UI Semibold" panose="020B0702040204020203" pitchFamily="34" charset="0"/>
                        <a:ea typeface="+mn-ea"/>
                        <a:cs typeface="Segoe UI Semibold" panose="020B0702040204020203" pitchFamily="34" charset="0"/>
                      </a:endParaRP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1" indent="0" algn="l" defTabSz="1015862" rtl="0" eaLnBrk="1" fontAlgn="auto" latinLnBrk="0" hangingPunct="1">
                        <a:lnSpc>
                          <a:spcPct val="100000"/>
                        </a:lnSpc>
                        <a:spcBef>
                          <a:spcPts val="0"/>
                        </a:spcBef>
                        <a:spcAft>
                          <a:spcPts val="681"/>
                        </a:spcAft>
                        <a:buClrTx/>
                        <a:buSzTx/>
                        <a:buFontTx/>
                        <a:buNone/>
                        <a:tabLst/>
                        <a:defRPr/>
                      </a:pPr>
                      <a:r>
                        <a:rPr kumimoji="0" lang="en-US" sz="1473" b="0" i="0" u="none" strike="noStrike" kern="1200" cap="none" spc="0" normalizeH="0" baseline="30000" noProof="0" dirty="0">
                          <a:ln>
                            <a:noFill/>
                          </a:ln>
                          <a:solidFill>
                            <a:prstClr val="white"/>
                          </a:solidFill>
                          <a:effectLst/>
                          <a:uLnTx/>
                          <a:uFillTx/>
                          <a:latin typeface="Segoe UI Semibold" panose="020B0702040204020203" pitchFamily="34" charset="0"/>
                          <a:ea typeface="+mn-ea"/>
                          <a:cs typeface="Segoe UI Semibold" panose="020B0702040204020203" pitchFamily="34" charset="0"/>
                        </a:rPr>
                        <a:t>Response</a:t>
                      </a:r>
                      <a:endParaRPr kumimoji="0" lang="en-US" sz="800" b="0" i="0" u="none" strike="noStrike" kern="0" cap="none" spc="0" normalizeH="0" baseline="0" noProof="0" dirty="0">
                        <a:ln>
                          <a:noFill/>
                        </a:ln>
                        <a:solidFill>
                          <a:prstClr val="black"/>
                        </a:solidFill>
                        <a:effectLst/>
                        <a:uLnTx/>
                        <a:uFillTx/>
                        <a:latin typeface="Segoe UI Semibold" panose="020B0702040204020203" pitchFamily="34" charset="0"/>
                        <a:ea typeface="+mn-ea"/>
                        <a:cs typeface="Segoe UI Semibold" panose="020B0702040204020203" pitchFamily="34" charset="0"/>
                      </a:endParaRP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202733592"/>
                  </a:ext>
                </a:extLst>
              </a:tr>
              <a:tr h="370840">
                <a:tc>
                  <a:txBody>
                    <a:bodyPr/>
                    <a:lstStyle/>
                    <a:p>
                      <a:pPr marL="0" marR="0" lvl="1" indent="0" algn="l" defTabSz="1015862" rtl="0" eaLnBrk="1" fontAlgn="auto" latinLnBrk="0" hangingPunct="1">
                        <a:lnSpc>
                          <a:spcPts val="1360"/>
                        </a:lnSpc>
                        <a:spcBef>
                          <a:spcPts val="0"/>
                        </a:spcBef>
                        <a:spcAft>
                          <a:spcPts val="681"/>
                        </a:spcAft>
                        <a:buClrTx/>
                        <a:buSzTx/>
                        <a:buFontTx/>
                        <a:buNone/>
                        <a:tabLst/>
                        <a:defRPr/>
                      </a:pPr>
                      <a:r>
                        <a:rPr kumimoji="0" lang="en-US" sz="1000" b="0" i="0" u="none" strike="noStrike" kern="0" cap="none" spc="0" normalizeH="0" baseline="0" noProof="0" dirty="0">
                          <a:ln>
                            <a:noFill/>
                          </a:ln>
                          <a:solidFill>
                            <a:srgbClr val="5558AF"/>
                          </a:solidFill>
                          <a:effectLst/>
                          <a:uLnTx/>
                          <a:uFillTx/>
                          <a:latin typeface="Segoe UI Semibold" panose="020B0702040204020203" pitchFamily="34" charset="0"/>
                          <a:ea typeface="+mn-ea"/>
                          <a:cs typeface="Segoe UI Semibold" panose="020B0702040204020203" pitchFamily="34" charset="0"/>
                        </a:rPr>
                        <a:t>“I don’t need it.”</a:t>
                      </a: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1015887" rtl="0" eaLnBrk="1" fontAlgn="auto" latinLnBrk="0" hangingPunct="1">
                        <a:lnSpc>
                          <a:spcPts val="1360"/>
                        </a:lnSpc>
                        <a:spcBef>
                          <a:spcPts val="0"/>
                        </a:spcBef>
                        <a:spcAft>
                          <a:spcPts val="681"/>
                        </a:spcAft>
                        <a:buClr>
                          <a:prstClr val="black"/>
                        </a:buClr>
                        <a:buSzPct val="100000"/>
                        <a:buFontTx/>
                        <a:buNone/>
                        <a:tabLst/>
                        <a:defRPr/>
                      </a:pPr>
                      <a:r>
                        <a:rPr kumimoji="0" lang="en-US" sz="1000" b="0" i="0" u="none" strike="noStrike" kern="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With Microsoft Teams Rooms you can replace the conference phone and bring an HD audio/video experience to a meeting space of your choice. Add a camera and all meeting participants can see each other and shared content—and work together as if they are in the same room. You can quickly schedule an ad-hoc meeting or join a planned one with one touch, which means you can start meetings on time and start collaborating faster.  </a:t>
                      </a: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3716569"/>
                  </a:ext>
                </a:extLst>
              </a:tr>
              <a:tr h="370840">
                <a:tc>
                  <a:txBody>
                    <a:bodyPr/>
                    <a:lstStyle/>
                    <a:p>
                      <a:pPr marL="0" marR="0" lvl="1" indent="0" algn="l" defTabSz="1015862" rtl="0" eaLnBrk="1" fontAlgn="auto" latinLnBrk="0" hangingPunct="1">
                        <a:lnSpc>
                          <a:spcPts val="1360"/>
                        </a:lnSpc>
                        <a:spcBef>
                          <a:spcPts val="0"/>
                        </a:spcBef>
                        <a:spcAft>
                          <a:spcPts val="681"/>
                        </a:spcAft>
                        <a:buClrTx/>
                        <a:buSzTx/>
                        <a:buFontTx/>
                        <a:buNone/>
                        <a:tabLst/>
                        <a:defRPr/>
                      </a:pPr>
                      <a:r>
                        <a:rPr kumimoji="0" lang="en-US" sz="1000" b="0" i="0" u="none" strike="noStrike" kern="0" cap="none" spc="0" normalizeH="0" baseline="0" noProof="0" dirty="0">
                          <a:ln>
                            <a:noFill/>
                          </a:ln>
                          <a:solidFill>
                            <a:srgbClr val="5558AF"/>
                          </a:solidFill>
                          <a:effectLst/>
                          <a:uLnTx/>
                          <a:uFillTx/>
                          <a:latin typeface="Segoe UI Semibold" panose="020B0702040204020203" pitchFamily="34" charset="0"/>
                          <a:ea typeface="+mn-ea"/>
                          <a:cs typeface="Segoe UI Semibold" panose="020B0702040204020203" pitchFamily="34" charset="0"/>
                        </a:rPr>
                        <a:t>“It’s too complex.”</a:t>
                      </a:r>
                    </a:p>
                    <a:p>
                      <a:endParaRPr lang="en-US" dirty="0"/>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1015887" rtl="0" eaLnBrk="1" fontAlgn="auto" latinLnBrk="0" hangingPunct="1">
                        <a:lnSpc>
                          <a:spcPts val="1360"/>
                        </a:lnSpc>
                        <a:spcBef>
                          <a:spcPts val="0"/>
                        </a:spcBef>
                        <a:spcAft>
                          <a:spcPts val="681"/>
                        </a:spcAft>
                        <a:buClr>
                          <a:prstClr val="black"/>
                        </a:buClr>
                        <a:buSzPct val="100000"/>
                        <a:buFontTx/>
                        <a:buNone/>
                        <a:tabLst/>
                        <a:defRPr/>
                      </a:pPr>
                      <a:r>
                        <a:rPr kumimoji="0" lang="en-US" sz="1000" b="0" i="0" u="none" strike="noStrike" kern="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Microsoft Teams Rooms are easy to set up and manage with an intuitive console that enables one-touch joining of conference calls. The console enables easy content sharing with remote participants, and the ability to dial in other participants. Your employees can also easily start meetings and monitor attendance, and you get enterprise-reliability as the foundation for a familiar Teams experience.</a:t>
                      </a: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356142"/>
                  </a:ext>
                </a:extLst>
              </a:tr>
              <a:tr h="0">
                <a:tc>
                  <a:txBody>
                    <a:bodyPr/>
                    <a:lstStyle/>
                    <a:p>
                      <a:pPr marL="0" marR="0" lvl="1" indent="0" algn="l" defTabSz="1015862" rtl="0" eaLnBrk="1" fontAlgn="auto" latinLnBrk="0" hangingPunct="1">
                        <a:lnSpc>
                          <a:spcPts val="1360"/>
                        </a:lnSpc>
                        <a:spcBef>
                          <a:spcPts val="0"/>
                        </a:spcBef>
                        <a:spcAft>
                          <a:spcPts val="681"/>
                        </a:spcAft>
                        <a:buClrTx/>
                        <a:buSzTx/>
                        <a:buFontTx/>
                        <a:buNone/>
                        <a:tabLst/>
                        <a:defRPr/>
                      </a:pPr>
                      <a:r>
                        <a:rPr kumimoji="0" lang="en-US" sz="1000" b="0" i="0" u="none" strike="noStrike" kern="0" cap="none" spc="0" normalizeH="0" baseline="0" noProof="0" dirty="0">
                          <a:ln>
                            <a:noFill/>
                          </a:ln>
                          <a:solidFill>
                            <a:srgbClr val="5558AF"/>
                          </a:solidFill>
                          <a:effectLst/>
                          <a:uLnTx/>
                          <a:uFillTx/>
                          <a:latin typeface="Segoe UI Semibold" panose="020B0702040204020203" pitchFamily="34" charset="0"/>
                          <a:ea typeface="+mn-ea"/>
                          <a:cs typeface="Segoe UI Semibold" panose="020B0702040204020203" pitchFamily="34" charset="0"/>
                        </a:rPr>
                        <a:t>“You’re just trying to sell me more stuff.”</a:t>
                      </a: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1015887" rtl="0" eaLnBrk="1" fontAlgn="auto" latinLnBrk="0" hangingPunct="1">
                        <a:lnSpc>
                          <a:spcPts val="1360"/>
                        </a:lnSpc>
                        <a:spcBef>
                          <a:spcPts val="0"/>
                        </a:spcBef>
                        <a:spcAft>
                          <a:spcPts val="681"/>
                        </a:spcAft>
                        <a:buClr>
                          <a:prstClr val="black"/>
                        </a:buClr>
                        <a:buSzPct val="100000"/>
                        <a:buFontTx/>
                        <a:buNone/>
                        <a:tabLst/>
                        <a:defRPr/>
                      </a:pPr>
                      <a:r>
                        <a:rPr kumimoji="0" lang="en-US" sz="1000" b="0" i="0" u="none" strike="noStrike" kern="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Microsoft Teams comes as part of your Office 365 or Microsoft 365 subscription. I’m offering you hardware that lets you optimize Teams with additional accessibility and functionality for your meeting rooms. Enjoy a familiar experience elevated with the latest in online meetings technology that can scale according to your needs.</a:t>
                      </a: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60584392"/>
                  </a:ext>
                </a:extLst>
              </a:tr>
              <a:tr h="370840">
                <a:tc>
                  <a:txBody>
                    <a:bodyPr/>
                    <a:lstStyle/>
                    <a:p>
                      <a:pPr marL="0" marR="0" lvl="1" indent="0" algn="l" defTabSz="1015862" rtl="0" eaLnBrk="1" fontAlgn="auto" latinLnBrk="0" hangingPunct="1">
                        <a:lnSpc>
                          <a:spcPts val="1360"/>
                        </a:lnSpc>
                        <a:spcBef>
                          <a:spcPts val="0"/>
                        </a:spcBef>
                        <a:spcAft>
                          <a:spcPts val="681"/>
                        </a:spcAft>
                        <a:buClrTx/>
                        <a:buSzTx/>
                        <a:buFontTx/>
                        <a:buNone/>
                        <a:tabLst/>
                        <a:defRPr/>
                      </a:pPr>
                      <a:r>
                        <a:rPr kumimoji="0" lang="en-US" sz="1000" b="0" i="0" u="none" strike="noStrike" kern="0" cap="none" spc="0" normalizeH="0" baseline="0" noProof="0" dirty="0">
                          <a:ln>
                            <a:noFill/>
                          </a:ln>
                          <a:solidFill>
                            <a:srgbClr val="5558AF"/>
                          </a:solidFill>
                          <a:effectLst/>
                          <a:uLnTx/>
                          <a:uFillTx/>
                          <a:latin typeface="Segoe UI Semibold" panose="020B0702040204020203" pitchFamily="34" charset="0"/>
                          <a:ea typeface="+mn-ea"/>
                          <a:cs typeface="Segoe UI Semibold" panose="020B0702040204020203" pitchFamily="34" charset="0"/>
                        </a:rPr>
                        <a:t>“We like our current solution.”</a:t>
                      </a:r>
                    </a:p>
                    <a:p>
                      <a:endParaRPr lang="en-US" dirty="0"/>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1015887" rtl="0" eaLnBrk="1" fontAlgn="auto" latinLnBrk="0" hangingPunct="1">
                        <a:lnSpc>
                          <a:spcPts val="1360"/>
                        </a:lnSpc>
                        <a:spcBef>
                          <a:spcPts val="0"/>
                        </a:spcBef>
                        <a:spcAft>
                          <a:spcPts val="681"/>
                        </a:spcAft>
                        <a:buClr>
                          <a:prstClr val="black"/>
                        </a:buClr>
                        <a:buSzPct val="100000"/>
                        <a:buFontTx/>
                        <a:buNone/>
                        <a:tabLst/>
                        <a:defRPr/>
                      </a:pPr>
                      <a:r>
                        <a:rPr kumimoji="0" lang="en-US" sz="1000" b="0" i="0" u="none" strike="noStrike" kern="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When you get an online meeting solution based on Microsoft technologies, you get access to the full Microsoft partner ecosystem of solutions. Microsoft Teams Rooms pair with industry-leading hardware manufacturers for high quality experiences and trusted innovation. Microsoft Teams Rooms also make any space a Teams meeting place, for anyone, anywhere, on any device. Microsoft Teams Rooms provide a dedicated meeting app, scale to all room sizes, and integrate with existing investments. </a:t>
                      </a:r>
                    </a:p>
                  </a:txBody>
                  <a:tcPr marT="91440" marB="91440">
                    <a:lnL w="12700" cmpd="sng">
                      <a:noFill/>
                    </a:lnL>
                    <a:lnR w="12700" cmpd="sng">
                      <a:noFill/>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66947147"/>
                  </a:ext>
                </a:extLst>
              </a:tr>
            </a:tbl>
          </a:graphicData>
        </a:graphic>
      </p:graphicFrame>
      <p:sp>
        <p:nvSpPr>
          <p:cNvPr id="3" name="Rectangle 2">
            <a:extLst>
              <a:ext uri="{FF2B5EF4-FFF2-40B4-BE49-F238E27FC236}">
                <a16:creationId xmlns:a16="http://schemas.microsoft.com/office/drawing/2014/main" id="{F515D7DE-8E3A-4C5C-86AF-8873D492E469}"/>
              </a:ext>
            </a:extLst>
          </p:cNvPr>
          <p:cNvSpPr/>
          <p:nvPr/>
        </p:nvSpPr>
        <p:spPr>
          <a:xfrm>
            <a:off x="6083006" y="6747070"/>
            <a:ext cx="1172116" cy="215444"/>
          </a:xfrm>
          <a:prstGeom prst="rect">
            <a:avLst/>
          </a:prstGeom>
        </p:spPr>
        <p:txBody>
          <a:bodyPr wrap="none">
            <a:spAutoFit/>
          </a:bodyPr>
          <a:lstStyle/>
          <a:p>
            <a:r>
              <a:rPr lang="en-US" sz="800" kern="0" dirty="0">
                <a:solidFill>
                  <a:prstClr val="black"/>
                </a:solidFill>
                <a:latin typeface="Segoe UI" panose="020B0502040204020203" pitchFamily="34" charset="0"/>
                <a:cs typeface="Segoe UI" panose="020B0502040204020203" pitchFamily="34" charset="0"/>
              </a:rPr>
              <a:t>*Yealink coming soon</a:t>
            </a:r>
          </a:p>
        </p:txBody>
      </p:sp>
    </p:spTree>
    <p:extLst>
      <p:ext uri="{BB962C8B-B14F-4D97-AF65-F5344CB8AC3E}">
        <p14:creationId xmlns:p14="http://schemas.microsoft.com/office/powerpoint/2010/main" val="3026232740"/>
      </p:ext>
    </p:extLst>
  </p:cSld>
  <p:clrMapOvr>
    <a:masterClrMapping/>
  </p:clrMapOvr>
</p:sld>
</file>

<file path=ppt/theme/theme1.xml><?xml version="1.0" encoding="utf-8"?>
<a:theme xmlns:a="http://schemas.openxmlformats.org/drawingml/2006/main" name="Office Theme">
  <a:themeElements>
    <a:clrScheme name="Teams">
      <a:dk1>
        <a:sysClr val="windowText" lastClr="000000"/>
      </a:dk1>
      <a:lt1>
        <a:sysClr val="window" lastClr="FFFFFF"/>
      </a:lt1>
      <a:dk2>
        <a:srgbClr val="44546A"/>
      </a:dk2>
      <a:lt2>
        <a:srgbClr val="E7E6E6"/>
      </a:lt2>
      <a:accent1>
        <a:srgbClr val="5558A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E3D0876FF0D094A8CD6E12F36419B59" ma:contentTypeVersion="4" ma:contentTypeDescription="Create a new document." ma:contentTypeScope="" ma:versionID="62d7b5ddc8422cbf9bff01222d593b1d">
  <xsd:schema xmlns:xsd="http://www.w3.org/2001/XMLSchema" xmlns:xs="http://www.w3.org/2001/XMLSchema" xmlns:p="http://schemas.microsoft.com/office/2006/metadata/properties" xmlns:ns2="4b98863b-73c4-431a-a8c8-b61698beaea8" xmlns:ns3="ea759ed8-b5e2-4d1f-ad78-cbf82db7cd82" targetNamespace="http://schemas.microsoft.com/office/2006/metadata/properties" ma:root="true" ma:fieldsID="b8dc60aa4c1f2649b366fd0ea74d0f62" ns2:_="" ns3:_="">
    <xsd:import namespace="4b98863b-73c4-431a-a8c8-b61698beaea8"/>
    <xsd:import namespace="ea759ed8-b5e2-4d1f-ad78-cbf82db7cd8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8863b-73c4-431a-a8c8-b61698beae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a759ed8-b5e2-4d1f-ad78-cbf82db7cd8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792054-29E4-4531-905E-FD338F185631}">
  <ds:schemaRefs>
    <ds:schemaRef ds:uri="http://schemas.microsoft.com/sharepoint/v3/contenttype/forms"/>
  </ds:schemaRefs>
</ds:datastoreItem>
</file>

<file path=customXml/itemProps2.xml><?xml version="1.0" encoding="utf-8"?>
<ds:datastoreItem xmlns:ds="http://schemas.openxmlformats.org/officeDocument/2006/customXml" ds:itemID="{44C640DC-0B66-482C-B289-1EE6E76742F0}">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83282080-60df-4571-953a-c5543145c600"/>
    <ds:schemaRef ds:uri="abd5c7d9-c58f-4da1-baee-2c3421126f0f"/>
    <ds:schemaRef ds:uri="http://www.w3.org/XML/1998/namespace"/>
    <ds:schemaRef ds:uri="http://purl.org/dc/dcmitype/"/>
    <ds:schemaRef ds:uri="c6de5c9b-b4d7-4223-bb8f-1298151291a1"/>
  </ds:schemaRefs>
</ds:datastoreItem>
</file>

<file path=customXml/itemProps3.xml><?xml version="1.0" encoding="utf-8"?>
<ds:datastoreItem xmlns:ds="http://schemas.openxmlformats.org/officeDocument/2006/customXml" ds:itemID="{8E675BE0-0B2C-4136-9EE3-ADB4237CDD73}"/>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emplate>Office Theme</Template>
  <TotalTime>3148</TotalTime>
  <Words>1303</Words>
  <Application>Microsoft Office PowerPoint</Application>
  <PresentationFormat>Custom</PresentationFormat>
  <Paragraphs>92</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Segoe UI</vt:lpstr>
      <vt:lpstr>Segoe UI Semibold</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Jackson Conard (TCG)</dc:creator>
  <cp:lastModifiedBy>Greg Czajkowski</cp:lastModifiedBy>
  <cp:revision>17</cp:revision>
  <cp:lastPrinted>2019-01-07T20:14:29Z</cp:lastPrinted>
  <dcterms:created xsi:type="dcterms:W3CDTF">2018-02-22T17:43:11Z</dcterms:created>
  <dcterms:modified xsi:type="dcterms:W3CDTF">2021-11-05T17:24:15Z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v-jaco@microsoft.com</vt:lpwstr>
  </property>
  <property fmtid="{D5CDD505-2E9C-101B-9397-08002B2CF9AE}" pid="5" name="MSIP_Label_f42aa342-8706-4288-bd11-ebb85995028c_SetDate">
    <vt:lpwstr>2018-02-22T17:55:42.4520116Z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y fmtid="{D5CDD505-2E9C-101B-9397-08002B2CF9AE}" pid="10" name="ContentTypeId">
    <vt:lpwstr>0x010100CE3D0876FF0D094A8CD6E12F36419B59</vt:lpwstr>
  </property>
  <property fmtid="{D5CDD505-2E9C-101B-9397-08002B2CF9AE}" pid="11" name="Order">
    <vt:r8>33493100</vt:r8>
  </property>
  <property fmtid="{D5CDD505-2E9C-101B-9397-08002B2CF9AE}" pid="12" name="xd_Signature">
    <vt:bool>false</vt:bool>
  </property>
  <property fmtid="{D5CDD505-2E9C-101B-9397-08002B2CF9AE}" pid="13" name="xd_ProgID">
    <vt:lpwstr/>
  </property>
  <property fmtid="{D5CDD505-2E9C-101B-9397-08002B2CF9AE}" pid="14" name="_SourceUrl">
    <vt:lpwstr/>
  </property>
  <property fmtid="{D5CDD505-2E9C-101B-9397-08002B2CF9AE}" pid="15" name="_SharedFileIndex">
    <vt:lpwstr/>
  </property>
  <property fmtid="{D5CDD505-2E9C-101B-9397-08002B2CF9AE}" pid="16" name="ComplianceAssetId">
    <vt:lpwstr/>
  </property>
  <property fmtid="{D5CDD505-2E9C-101B-9397-08002B2CF9AE}" pid="17" name="TemplateUrl">
    <vt:lpwstr/>
  </property>
  <property fmtid="{D5CDD505-2E9C-101B-9397-08002B2CF9AE}" pid="18" name="_ExtendedDescription">
    <vt:lpwstr/>
  </property>
</Properties>
</file>